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6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21CA0-98B3-C417-029E-2A04C96E6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B11A5-C133-87A0-D6F1-590E59F90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252763-C834-A1BB-CD58-B9438128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0FF63E-93DB-C2C7-A738-965CA4A55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38E4F-B995-7014-DA64-11996CDEA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91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2042A-DC5A-BF0E-46D0-168D84C7A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D116B4-7379-8160-AE96-59674658C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5F6369-1151-5A4B-C3C0-DB97836D8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7166CC-9DAB-42D6-24F2-D4087AD22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D5FAB3-E4ED-05BB-CE9B-D8540F229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81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7E5772-AB25-0604-2E58-75153B5D5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700A49-7C49-8DE7-58CE-80CC1058F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BFD60-4B5C-57BF-F238-4A2159CF8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B139B8-3385-E09D-5E33-36BE89CE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855889-6506-C431-46B4-5BEC3F6A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0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F042D-96E2-1C65-A049-72A3F947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02206F-BD9D-0B13-3A6B-2AF49B9BC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9BA4EB-2D1C-D4E9-0B31-C22B00559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1B28E5-7848-4C02-F15F-FD2B5BE9F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613495-F4D6-8AF2-938B-44F7AB3D6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E6CDEF-7D5E-56CC-0C4B-DB915CBD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50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9104F-6E9C-EFE6-B89B-D79CDA31C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22FF41-A8DB-36E1-42FB-3A45B97E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2B9F9F-2C9D-3568-164A-18315703B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7F100E4-A5EC-0748-DC2E-3AA0C827E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BB85E4-C0B9-2063-1E59-9F2FBAAF8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BBDFA6-0401-7C08-427F-F5858917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3C4279-F63C-7C78-D496-15DC46EE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7A266D-0C01-7D55-131B-23681249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991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1CA36-4015-5D89-4C56-36BD20AFE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2B6BEAF-8273-DF68-EE77-833C379C3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C64E2D-E326-427D-CBBA-0983FBA6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FF80F1-C69F-6BF0-7DA2-1DC678E7D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2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5CA50A-65B0-F723-527F-E82FF42A2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09E9FD-5511-3C24-F034-D01A38A7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DA8D5-9CD1-92F3-4688-5B40F2632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68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A8CC2-9085-1929-B36B-72739546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A4427F-9165-C861-AD23-922952C7D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0A435B-0967-81BA-B6AD-6CE611118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B74B94-4B1F-1BAD-0011-854F313DB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1622F8-9C8D-326C-D9F7-DF99C0343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E6783A-4801-C8A2-40A0-D11D02DC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36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106F6-D2AA-F418-C30C-C1A6AD81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D7F039-94B2-1D50-1969-1F8A51948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5944CE-E3AA-BBFB-6523-1C7A4379E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FEB870-81C1-C758-5CC7-FBEA2E87E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1A34ED-10EF-1BDB-A00E-0748FDAB8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9D5646-42B7-D0EE-8FEA-4A5E5ADF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71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AD4A3-3F32-F857-7793-F86EC491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D2CFE2-1F56-D335-7CF8-DBEDAD750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51BCA-F8A9-2B31-859C-F8AC51771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3332DC-FD13-122B-F52F-0AB5C272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93D145-3DA6-2F5B-D53F-8AEF698B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CEBA81-979E-BB40-FA33-0B61E61A7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CACA68-C688-C593-9DCB-8A5C46F21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FC20D9-9388-728C-A85B-FF026923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916098-C88C-17B1-15AB-5D03DA93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151577-D471-8A07-576C-6DA4CFBBE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1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B76DC2-A9F2-0AE5-280D-FED52C31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5E1B2-4FEE-595D-66CB-DDD4E6839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BC9DC8-99B3-E779-C531-40266089EE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8151E-1237-492F-B5E8-41FBC5CEF10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0A865A-19FE-791F-DB88-FB8B4FB94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BB12CC-9FD3-1805-5000-6A9510522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E6889-22D5-4EF4-9F03-BEF1CBD10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3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C8DD3-7C87-8423-0378-C86BD2A3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271"/>
          </a:xfrm>
        </p:spPr>
        <p:txBody>
          <a:bodyPr>
            <a:normAutofit/>
          </a:bodyPr>
          <a:lstStyle/>
          <a:p>
            <a:r>
              <a:rPr lang="ru-RU" sz="4400" dirty="0"/>
              <a:t>Примеры использования нейросети: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85F522-1276-FAB4-BE1C-2445CDF9B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4396"/>
            <a:ext cx="10172178" cy="52813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Напиши на Си программу вычисления среднего арифметического двух чисел 5 сентября в 13:29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int main() {    int a, b;    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printf</a:t>
            </a:r>
            <a:r>
              <a:rPr lang="en-US" dirty="0"/>
              <a:t>("</a:t>
            </a:r>
            <a:r>
              <a:rPr lang="ru-RU" dirty="0"/>
              <a:t>Введите первое число: ");    </a:t>
            </a:r>
          </a:p>
          <a:p>
            <a:pPr marL="0" indent="0">
              <a:buNone/>
            </a:pPr>
            <a:r>
              <a:rPr lang="en-US" dirty="0" err="1"/>
              <a:t>scanf</a:t>
            </a:r>
            <a:r>
              <a:rPr lang="en-US" dirty="0"/>
              <a:t>("%d", &amp;a);    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printf</a:t>
            </a:r>
            <a:r>
              <a:rPr lang="en-US" dirty="0"/>
              <a:t>("</a:t>
            </a:r>
            <a:r>
              <a:rPr lang="ru-RU" dirty="0"/>
              <a:t>Введите второе число: ");    </a:t>
            </a:r>
          </a:p>
          <a:p>
            <a:pPr marL="0" indent="0">
              <a:buNone/>
            </a:pPr>
            <a:r>
              <a:rPr lang="en-US" dirty="0" err="1"/>
              <a:t>scanf</a:t>
            </a:r>
            <a:r>
              <a:rPr lang="en-US" dirty="0"/>
              <a:t>("%d", &amp;b);        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double sum = 0;    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for (int 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&lt;2; </a:t>
            </a:r>
            <a:r>
              <a:rPr lang="en-US" dirty="0" err="1"/>
              <a:t>i</a:t>
            </a:r>
            <a:r>
              <a:rPr lang="en-US" dirty="0"/>
              <a:t>++) {        sum += a;    }        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double average = sum / 2;    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printf</a:t>
            </a:r>
            <a:r>
              <a:rPr lang="en-US" dirty="0"/>
              <a:t>("</a:t>
            </a:r>
            <a:r>
              <a:rPr lang="ru-RU" dirty="0"/>
              <a:t>Среднее арифметическое равно %</a:t>
            </a:r>
            <a:r>
              <a:rPr lang="en-US" dirty="0" err="1"/>
              <a:t>lf</a:t>
            </a:r>
            <a:r>
              <a:rPr lang="en-US" dirty="0"/>
              <a:t>\n", average);    return 0;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4416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C8DD3-7C87-8423-0378-C86BD2A3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271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Примеры использования нейросети: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85F522-1276-FAB4-BE1C-2445CDF9B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4396"/>
            <a:ext cx="10172178" cy="52813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Напиши программу на Си, находящую максимум из трех чисел</a:t>
            </a:r>
          </a:p>
          <a:p>
            <a:pPr marL="0" indent="0">
              <a:buNone/>
            </a:pPr>
            <a:r>
              <a:rPr lang="ru-RU" b="1" dirty="0"/>
              <a:t>5 сентября в 13:55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dirty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int main() {    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int a = 3; // </a:t>
            </a:r>
            <a:r>
              <a:rPr lang="ru-RU" dirty="0"/>
              <a:t>первое число    </a:t>
            </a:r>
          </a:p>
          <a:p>
            <a:pPr marL="0" indent="0">
              <a:buNone/>
            </a:pPr>
            <a:r>
              <a:rPr lang="en-US" dirty="0"/>
              <a:t>int b = 5; // </a:t>
            </a:r>
            <a:r>
              <a:rPr lang="ru-RU" dirty="0"/>
              <a:t>второе число    </a:t>
            </a:r>
          </a:p>
          <a:p>
            <a:pPr marL="0" indent="0">
              <a:buNone/>
            </a:pPr>
            <a:r>
              <a:rPr lang="en-US" dirty="0"/>
              <a:t>int c = 7; // </a:t>
            </a:r>
            <a:r>
              <a:rPr lang="ru-RU" dirty="0"/>
              <a:t>третье число        </a:t>
            </a:r>
          </a:p>
          <a:p>
            <a:pPr marL="0" indent="0">
              <a:buNone/>
            </a:pPr>
            <a:r>
              <a:rPr lang="en-US" dirty="0"/>
              <a:t>int </a:t>
            </a:r>
            <a:r>
              <a:rPr lang="en-US" dirty="0" err="1"/>
              <a:t>max_num</a:t>
            </a:r>
            <a:r>
              <a:rPr lang="en-US" dirty="0"/>
              <a:t> = (a &gt; b ? a : b); // </a:t>
            </a:r>
            <a:r>
              <a:rPr lang="ru-RU" dirty="0"/>
              <a:t>находим максимальное число    </a:t>
            </a:r>
          </a:p>
          <a:p>
            <a:pPr marL="0" indent="0">
              <a:buNone/>
            </a:pPr>
            <a:r>
              <a:rPr lang="en-US" dirty="0" err="1"/>
              <a:t>printf</a:t>
            </a:r>
            <a:r>
              <a:rPr lang="en-US" dirty="0"/>
              <a:t>("</a:t>
            </a:r>
            <a:r>
              <a:rPr lang="ru-RU" dirty="0"/>
              <a:t>Максимальное число: %</a:t>
            </a:r>
            <a:r>
              <a:rPr lang="en-US" dirty="0"/>
              <a:t>d\n", </a:t>
            </a:r>
            <a:r>
              <a:rPr lang="en-US" dirty="0" err="1"/>
              <a:t>max_num</a:t>
            </a:r>
            <a:r>
              <a:rPr lang="en-US" dirty="0"/>
              <a:t>);    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return 0;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963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C8DD3-7C87-8423-0378-C86BD2A3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1293"/>
            <a:ext cx="10515600" cy="729271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Примеры использования нейросети: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144970C-D0DC-F692-6EFA-9FE60547FBE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199" y="706676"/>
            <a:ext cx="10515599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Напиши программу на Си запускающую параллельный процесс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6 сентября в 11:31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#include &lt;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stdio.h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#include &lt;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unistd.h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#include &lt;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sys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/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wait.h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{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pid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pid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=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fork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(); // создание процесса с помощью функции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fork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(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pid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== 0) { // если процесс не создан, то он создается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latin typeface="Arial Unicode MS"/>
              </a:rPr>
              <a:t>	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printf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("Process %d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created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\n",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pid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latin typeface="Arial Unicode MS"/>
              </a:rPr>
              <a:t>	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wait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(NULL); // ожидание завершения процесса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else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{ // иначе процесс уже существует и мы ждем его завершения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printf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("Process %d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already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exists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\n",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pid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	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exit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(1); // выход из программы при завершении текущего процесса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	}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return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0;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}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407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C8DD3-7C87-8423-0378-C86BD2A3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1293"/>
            <a:ext cx="10515600" cy="729271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Примеры использования нейросети: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144970C-D0DC-F692-6EFA-9FE60547FBE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199" y="799007"/>
            <a:ext cx="10515599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работает системный вызов </a:t>
            </a:r>
            <a:r>
              <a:rPr lang="ru-RU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listen</a:t>
            </a:r>
            <a:r>
              <a:rPr lang="en-US" sz="1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сентября в 19:38</a:t>
            </a:r>
            <a:endParaRPr lang="en-US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Системный вызов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listen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используется для прослушивания сетевых событий и обработки их на уровне ядра операционной системы. Он позволяет приложению получать уведомления о событиях, таких как подключения к сети, отправка пакетов данных, отключение сетевого интерфейса и т.д., без необходимости каждый раз обрабатывать эти события вручную. 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работы с системным вызовом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listen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выглядит следующим образом: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При запуске приложения оно создает объект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socket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который является сокетом для приема входящих соединений.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Системный вызов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listen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устанавливает соединение с указанным портом и номером порта, используя указанный адрес и номер порта.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Когда соединение устанавливается, управление передается методу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accept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объекта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socket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который ожидает входящие соединения на указанном порту.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Если соединение успешно установлено, метод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accept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возвращает дескриптор (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который можно использовать для дальнейшей обработки событий.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В случае успешного установления соединения, приложение может начать слушать события, используя методы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recv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и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объекта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socket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Когда происходит событие, соответствующее ожидаемому событию, метод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accept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вызывает соответствующий обработчик событий, определенный в объекте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Обработчик событий может вернуть код ошибки или сообщение об успешном выполнении операции.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Приложение может обработать полученные данные, например, отправить ответное сообщение или записать их в буфер обмена.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После завершения обработки событий, метод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close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закрывает соединение с объектом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socket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Таким образом, системный вызов </a:t>
            </a:r>
            <a:r>
              <a:rPr lang="ru-R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listen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предоставляет удобный способ обработки сетевых событий и управления потоком событий в приложении.</a:t>
            </a:r>
          </a:p>
        </p:txBody>
      </p:sp>
    </p:spTree>
    <p:extLst>
      <p:ext uri="{BB962C8B-B14F-4D97-AF65-F5344CB8AC3E}">
        <p14:creationId xmlns:p14="http://schemas.microsoft.com/office/powerpoint/2010/main" val="1607953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621</Words>
  <Application>Microsoft Office PowerPoint</Application>
  <PresentationFormat>Широкоэкранный</PresentationFormat>
  <Paragraphs>62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Arial Unicode MS</vt:lpstr>
      <vt:lpstr>Calibri</vt:lpstr>
      <vt:lpstr>Calibri Light</vt:lpstr>
      <vt:lpstr>Тема Office</vt:lpstr>
      <vt:lpstr>Примеры использования нейросети:</vt:lpstr>
      <vt:lpstr>Примеры использования нейросети:</vt:lpstr>
      <vt:lpstr>Примеры использования нейросети:</vt:lpstr>
      <vt:lpstr>Примеры использования нейросети: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Примеры использования нейросети:</dc:title>
  <dc:creator>Igor V. Mashechkin</dc:creator>
  <cp:lastModifiedBy>Igor V. Mashechkin</cp:lastModifiedBy>
  <cp:revision>4</cp:revision>
  <dcterms:created xsi:type="dcterms:W3CDTF">2023-09-06T07:14:24Z</dcterms:created>
  <dcterms:modified xsi:type="dcterms:W3CDTF">2023-09-07T04:42:29Z</dcterms:modified>
</cp:coreProperties>
</file>