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5"/>
  </p:notesMasterIdLst>
  <p:sldIdLst>
    <p:sldId id="256" r:id="rId2"/>
    <p:sldId id="774" r:id="rId3"/>
    <p:sldId id="840" r:id="rId4"/>
    <p:sldId id="842" r:id="rId5"/>
    <p:sldId id="843" r:id="rId6"/>
    <p:sldId id="858" r:id="rId7"/>
    <p:sldId id="860" r:id="rId8"/>
    <p:sldId id="775" r:id="rId9"/>
    <p:sldId id="845" r:id="rId10"/>
    <p:sldId id="852" r:id="rId11"/>
    <p:sldId id="861" r:id="rId12"/>
    <p:sldId id="859" r:id="rId13"/>
    <p:sldId id="777" r:id="rId14"/>
    <p:sldId id="847" r:id="rId15"/>
    <p:sldId id="853" r:id="rId16"/>
    <p:sldId id="778" r:id="rId17"/>
    <p:sldId id="851" r:id="rId18"/>
    <p:sldId id="855" r:id="rId19"/>
    <p:sldId id="857" r:id="rId20"/>
    <p:sldId id="856" r:id="rId21"/>
    <p:sldId id="257" r:id="rId22"/>
    <p:sldId id="779" r:id="rId23"/>
    <p:sldId id="259" r:id="rId24"/>
    <p:sldId id="261" r:id="rId25"/>
    <p:sldId id="806" r:id="rId26"/>
    <p:sldId id="808" r:id="rId27"/>
    <p:sldId id="810" r:id="rId28"/>
    <p:sldId id="835" r:id="rId29"/>
    <p:sldId id="811" r:id="rId30"/>
    <p:sldId id="834" r:id="rId31"/>
    <p:sldId id="265" r:id="rId32"/>
    <p:sldId id="788" r:id="rId33"/>
    <p:sldId id="809" r:id="rId34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8080"/>
    <a:srgbClr val="969696"/>
    <a:srgbClr val="B2B2B2"/>
    <a:srgbClr val="C0C0C0"/>
    <a:srgbClr val="DDDDDD"/>
    <a:srgbClr val="777777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3" autoAdjust="0"/>
    <p:restoredTop sz="94389" autoAdjust="0"/>
  </p:normalViewPr>
  <p:slideViewPr>
    <p:cSldViewPr>
      <p:cViewPr varScale="1">
        <p:scale>
          <a:sx n="57" d="100"/>
          <a:sy n="57" d="100"/>
        </p:scale>
        <p:origin x="1120" y="40"/>
      </p:cViewPr>
      <p:guideLst>
        <p:guide orient="horz" pos="2160"/>
        <p:guide pos="2880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36673F10-79F0-F305-E565-95F732A8CAB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FC3CB745-B6F1-7170-8711-7A441B0776FF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858FB55D-A4AC-87AE-A183-65CBB7EBC2A6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>
            <a:extLst>
              <a:ext uri="{FF2B5EF4-FFF2-40B4-BE49-F238E27FC236}">
                <a16:creationId xmlns:a16="http://schemas.microsoft.com/office/drawing/2014/main" id="{51CBE4CB-F307-FF0D-2846-CB2043796038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150" name="Rectangle 6">
            <a:extLst>
              <a:ext uri="{FF2B5EF4-FFF2-40B4-BE49-F238E27FC236}">
                <a16:creationId xmlns:a16="http://schemas.microsoft.com/office/drawing/2014/main" id="{6C044BF4-D87F-A15D-30D7-E7D03DFDD3F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1" name="Rectangle 7">
            <a:extLst>
              <a:ext uri="{FF2B5EF4-FFF2-40B4-BE49-F238E27FC236}">
                <a16:creationId xmlns:a16="http://schemas.microsoft.com/office/drawing/2014/main" id="{FD93DE7E-E4F4-A74A-2CB8-882EE2B69F5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fld id="{E69581B6-1B77-413D-A313-5435F14C95E8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D931E85B-15A9-D7FC-280E-471EB34007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6C60584-3246-42C6-836C-D429D6D76EB9}" type="slidenum">
              <a:rPr lang="ru-RU" altLang="ru-RU"/>
              <a:pPr>
                <a:spcBef>
                  <a:spcPct val="0"/>
                </a:spcBef>
              </a:pPr>
              <a:t>1</a:t>
            </a:fld>
            <a:endParaRPr lang="ru-RU" altLang="ru-RU"/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9900AD34-2FA8-E22D-3EE1-36BCB93093D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F1746D73-AE95-31CD-E0A4-1090EBBBD6E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543FDEF9-3F05-9B64-2CC4-C13CC50B45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A6E74D7-E8BF-46FA-9593-60963BCFDD25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923099A3-F7EF-0EC5-CE5E-7C860D32F8C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00BE04FF-D69A-76C3-7BA0-70CF55F5B35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>
            <a:extLst>
              <a:ext uri="{FF2B5EF4-FFF2-40B4-BE49-F238E27FC236}">
                <a16:creationId xmlns:a16="http://schemas.microsoft.com/office/drawing/2014/main" id="{8D3CCE03-8C54-3540-522A-637B6CD543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D8A4855-62F7-4FFE-9C9B-2292D512CF07}" type="slidenum">
              <a:rPr lang="ru-RU" altLang="ru-RU"/>
              <a:pPr>
                <a:spcBef>
                  <a:spcPct val="0"/>
                </a:spcBef>
              </a:pPr>
              <a:t>11</a:t>
            </a:fld>
            <a:endParaRPr lang="ru-RU" altLang="ru-RU"/>
          </a:p>
        </p:txBody>
      </p:sp>
      <p:sp>
        <p:nvSpPr>
          <p:cNvPr id="25603" name="Rectangle 2">
            <a:extLst>
              <a:ext uri="{FF2B5EF4-FFF2-40B4-BE49-F238E27FC236}">
                <a16:creationId xmlns:a16="http://schemas.microsoft.com/office/drawing/2014/main" id="{C6253A5E-49DC-0317-44A9-F8FC784590F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>
            <a:extLst>
              <a:ext uri="{FF2B5EF4-FFF2-40B4-BE49-F238E27FC236}">
                <a16:creationId xmlns:a16="http://schemas.microsoft.com/office/drawing/2014/main" id="{199915B0-CABA-F753-F648-504973AE1B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888E57D3-2452-64C1-5AA2-E9AB4C94B6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C90BC73-C669-47A4-8FAB-91DADAC5EEBD}" type="slidenum">
              <a:rPr lang="ru-RU" altLang="ru-RU"/>
              <a:pPr>
                <a:spcBef>
                  <a:spcPct val="0"/>
                </a:spcBef>
              </a:pPr>
              <a:t>12</a:t>
            </a:fld>
            <a:endParaRPr lang="ru-RU" altLang="ru-RU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596495B2-0304-E2E7-E43A-7A1418A9BFF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FE7CD39C-12D8-C67A-12A1-6FEE0033EC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>
            <a:extLst>
              <a:ext uri="{FF2B5EF4-FFF2-40B4-BE49-F238E27FC236}">
                <a16:creationId xmlns:a16="http://schemas.microsoft.com/office/drawing/2014/main" id="{6D94F151-259E-2BA1-047F-EF8978C6FF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93296FB-6108-42FE-B1A5-49B605B24F98}" type="slidenum">
              <a:rPr lang="ru-RU" altLang="ru-RU"/>
              <a:pPr>
                <a:spcBef>
                  <a:spcPct val="0"/>
                </a:spcBef>
              </a:pPr>
              <a:t>13</a:t>
            </a:fld>
            <a:endParaRPr lang="ru-RU" altLang="ru-RU"/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CDDEF5DC-8756-DF98-3DF1-38B875517D64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56D88A90-C192-6430-3F54-90CFD8D3105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>
            <a:extLst>
              <a:ext uri="{FF2B5EF4-FFF2-40B4-BE49-F238E27FC236}">
                <a16:creationId xmlns:a16="http://schemas.microsoft.com/office/drawing/2014/main" id="{01B3D8C5-3316-1919-40BB-5174016DABF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694FA0AA-DD6D-4EC1-B640-8662D0D2DAC8}" type="slidenum">
              <a:rPr lang="ru-RU" altLang="ru-RU"/>
              <a:pPr>
                <a:spcBef>
                  <a:spcPct val="0"/>
                </a:spcBef>
              </a:pPr>
              <a:t>14</a:t>
            </a:fld>
            <a:endParaRPr lang="ru-RU" altLang="ru-RU"/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54E26065-C387-13E0-66B3-F0BE0A71D1A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>
            <a:extLst>
              <a:ext uri="{FF2B5EF4-FFF2-40B4-BE49-F238E27FC236}">
                <a16:creationId xmlns:a16="http://schemas.microsoft.com/office/drawing/2014/main" id="{82F6487B-582C-285A-E9E7-640F92C5D4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>
            <a:extLst>
              <a:ext uri="{FF2B5EF4-FFF2-40B4-BE49-F238E27FC236}">
                <a16:creationId xmlns:a16="http://schemas.microsoft.com/office/drawing/2014/main" id="{9086AF9E-8B1B-ACA8-B649-35640DA5F48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209EC91-1238-4A58-B43C-3DA8DB5B4031}" type="slidenum">
              <a:rPr lang="ru-RU" altLang="ru-RU"/>
              <a:pPr>
                <a:spcBef>
                  <a:spcPct val="0"/>
                </a:spcBef>
              </a:pPr>
              <a:t>15</a:t>
            </a:fld>
            <a:endParaRPr lang="ru-RU" altLang="ru-RU"/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F656E619-8C1B-B42D-C339-743D70097C7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>
            <a:extLst>
              <a:ext uri="{FF2B5EF4-FFF2-40B4-BE49-F238E27FC236}">
                <a16:creationId xmlns:a16="http://schemas.microsoft.com/office/drawing/2014/main" id="{E5A7B55D-C5FD-F859-D222-FD6C611BF1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>
            <a:extLst>
              <a:ext uri="{FF2B5EF4-FFF2-40B4-BE49-F238E27FC236}">
                <a16:creationId xmlns:a16="http://schemas.microsoft.com/office/drawing/2014/main" id="{8F449F37-AEC8-F92D-D458-66531F618C9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ADD7E06-A8AF-481E-903B-D2DEB79AEA72}" type="slidenum">
              <a:rPr lang="ru-RU" altLang="ru-RU"/>
              <a:pPr>
                <a:spcBef>
                  <a:spcPct val="0"/>
                </a:spcBef>
              </a:pPr>
              <a:t>16</a:t>
            </a:fld>
            <a:endParaRPr lang="ru-RU" altLang="ru-RU"/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EEC3A55C-EB57-5765-93F8-5476952E802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A25530ED-BC02-40F1-CD26-0D8B5675FAB1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111AA995-C5D5-2985-0E5B-BD45F218E19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04DEFBC-5E3E-4662-8F6D-E43499C5B080}" type="slidenum">
              <a:rPr lang="ru-RU" altLang="ru-RU"/>
              <a:pPr>
                <a:spcBef>
                  <a:spcPct val="0"/>
                </a:spcBef>
              </a:pPr>
              <a:t>17</a:t>
            </a:fld>
            <a:endParaRPr lang="ru-RU" altLang="ru-RU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7E4865E3-572C-7492-2404-2A5690BD4E2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18D6AEC9-9D10-5854-12A0-F25522B350F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>
            <a:extLst>
              <a:ext uri="{FF2B5EF4-FFF2-40B4-BE49-F238E27FC236}">
                <a16:creationId xmlns:a16="http://schemas.microsoft.com/office/drawing/2014/main" id="{54BA0BB1-2573-2F17-55E7-7A8E8CA528B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385DDB2-2726-4878-8AAC-BBB25352E4C7}" type="slidenum">
              <a:rPr lang="ru-RU" altLang="ru-RU"/>
              <a:pPr>
                <a:spcBef>
                  <a:spcPct val="0"/>
                </a:spcBef>
              </a:pPr>
              <a:t>18</a:t>
            </a:fld>
            <a:endParaRPr lang="ru-RU" altLang="ru-RU"/>
          </a:p>
        </p:txBody>
      </p:sp>
      <p:sp>
        <p:nvSpPr>
          <p:cNvPr id="39939" name="Rectangle 2">
            <a:extLst>
              <a:ext uri="{FF2B5EF4-FFF2-40B4-BE49-F238E27FC236}">
                <a16:creationId xmlns:a16="http://schemas.microsoft.com/office/drawing/2014/main" id="{60F69FEA-EEC3-FB45-42D9-4AF79DCF673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>
            <a:extLst>
              <a:ext uri="{FF2B5EF4-FFF2-40B4-BE49-F238E27FC236}">
                <a16:creationId xmlns:a16="http://schemas.microsoft.com/office/drawing/2014/main" id="{CA5CB7E2-3BA5-536A-721F-85D5016B34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FD8EF09A-ED61-9C2F-3382-DD5EFA6B55F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8631EEB-1799-4418-8A44-7FE6883C4AB9}" type="slidenum">
              <a:rPr lang="ru-RU" altLang="ru-RU"/>
              <a:pPr>
                <a:spcBef>
                  <a:spcPct val="0"/>
                </a:spcBef>
              </a:pPr>
              <a:t>19</a:t>
            </a:fld>
            <a:endParaRPr lang="ru-RU" altLang="ru-RU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9A501F50-4852-3A4E-B236-CB51752C498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7C55B3AA-AF9F-CECB-7291-E6EEB41DEB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6A962A83-F6E8-E59C-3A7F-5C8A56B57E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38D032E8-FAA8-4860-8BDA-76E49BB32A6F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FE0FC5A6-4B76-9275-42E9-FA32A506736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25D80C5F-172D-02DB-703E-1306DD27B61C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CC66CEC0-6E18-B9A0-D7B8-845DF5FFDB5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019EE0D-AD22-4B19-BD9C-86621F32D53A}" type="slidenum">
              <a:rPr lang="ru-RU" altLang="ru-RU"/>
              <a:pPr>
                <a:spcBef>
                  <a:spcPct val="0"/>
                </a:spcBef>
              </a:pPr>
              <a:t>20</a:t>
            </a:fld>
            <a:endParaRPr lang="ru-RU" altLang="ru-RU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280C7292-5DF9-09E6-E3C3-7F65FC0DC6A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65B5F5D8-40DB-231F-80A1-9601221267B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2A500630-3986-2867-659A-9B44AD1B06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D246DD4-9BAF-4870-ABE3-5AC9552F01C1}" type="slidenum">
              <a:rPr lang="ru-RU" altLang="ru-RU"/>
              <a:pPr>
                <a:spcBef>
                  <a:spcPct val="0"/>
                </a:spcBef>
              </a:pPr>
              <a:t>21</a:t>
            </a:fld>
            <a:endParaRPr lang="ru-RU" altLang="ru-RU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0F87003D-2708-C846-F14F-BCF6D805D32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53A36D03-348F-64D1-8594-BDA67CCBC17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>
            <a:extLst>
              <a:ext uri="{FF2B5EF4-FFF2-40B4-BE49-F238E27FC236}">
                <a16:creationId xmlns:a16="http://schemas.microsoft.com/office/drawing/2014/main" id="{367E4D68-6365-A5E3-B41F-A8C0238ACC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9EED1B4-2F8C-4AD3-B477-C44AE57970AB}" type="slidenum">
              <a:rPr lang="ru-RU" altLang="ru-RU"/>
              <a:pPr>
                <a:spcBef>
                  <a:spcPct val="0"/>
                </a:spcBef>
              </a:pPr>
              <a:t>22</a:t>
            </a:fld>
            <a:endParaRPr lang="ru-RU" altLang="ru-RU"/>
          </a:p>
        </p:txBody>
      </p:sp>
      <p:sp>
        <p:nvSpPr>
          <p:cNvPr id="48131" name="Rectangle 2">
            <a:extLst>
              <a:ext uri="{FF2B5EF4-FFF2-40B4-BE49-F238E27FC236}">
                <a16:creationId xmlns:a16="http://schemas.microsoft.com/office/drawing/2014/main" id="{3ED0B3FB-B36A-0EAC-C023-F98E2EF03A4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>
            <a:extLst>
              <a:ext uri="{FF2B5EF4-FFF2-40B4-BE49-F238E27FC236}">
                <a16:creationId xmlns:a16="http://schemas.microsoft.com/office/drawing/2014/main" id="{573AE011-2231-2300-9077-3832B98B39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A4D5FEBA-EE78-D699-E6A8-910BD99D06F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2485CAE-B477-4E8C-904F-8000B3A4D119}" type="slidenum">
              <a:rPr lang="ru-RU" altLang="ru-RU"/>
              <a:pPr>
                <a:spcBef>
                  <a:spcPct val="0"/>
                </a:spcBef>
              </a:pPr>
              <a:t>23</a:t>
            </a:fld>
            <a:endParaRPr lang="ru-RU" altLang="ru-RU"/>
          </a:p>
        </p:txBody>
      </p:sp>
      <p:sp>
        <p:nvSpPr>
          <p:cNvPr id="50179" name="Rectangle 2">
            <a:extLst>
              <a:ext uri="{FF2B5EF4-FFF2-40B4-BE49-F238E27FC236}">
                <a16:creationId xmlns:a16="http://schemas.microsoft.com/office/drawing/2014/main" id="{9320BE00-ED3E-6B0B-4634-4A2C5EC27461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0180" name="Rectangle 3">
            <a:extLst>
              <a:ext uri="{FF2B5EF4-FFF2-40B4-BE49-F238E27FC236}">
                <a16:creationId xmlns:a16="http://schemas.microsoft.com/office/drawing/2014/main" id="{F5E35B0D-24C3-9EF7-EBD7-39FEC1532F5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/>
            <a:endParaRPr lang="en-US" altLang="ru-RU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393D6B1B-E941-878F-A46A-7F50D0EBF3C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BD5E2FCF-CFEA-4B56-8E97-64DB8807D334}" type="slidenum">
              <a:rPr lang="ru-RU" altLang="ru-RU"/>
              <a:pPr>
                <a:spcBef>
                  <a:spcPct val="0"/>
                </a:spcBef>
              </a:pPr>
              <a:t>24</a:t>
            </a:fld>
            <a:endParaRPr lang="ru-RU" altLang="ru-RU"/>
          </a:p>
        </p:txBody>
      </p:sp>
      <p:sp>
        <p:nvSpPr>
          <p:cNvPr id="52227" name="Rectangle 2">
            <a:extLst>
              <a:ext uri="{FF2B5EF4-FFF2-40B4-BE49-F238E27FC236}">
                <a16:creationId xmlns:a16="http://schemas.microsoft.com/office/drawing/2014/main" id="{48B754B7-AC6F-D47E-F2EB-CD1A68F3106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2228" name="Rectangle 3">
            <a:extLst>
              <a:ext uri="{FF2B5EF4-FFF2-40B4-BE49-F238E27FC236}">
                <a16:creationId xmlns:a16="http://schemas.microsoft.com/office/drawing/2014/main" id="{A4F04414-690A-DA40-B857-3BADA7A0C395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>
              <a:spcBef>
                <a:spcPct val="20000"/>
              </a:spcBef>
            </a:pPr>
            <a:endParaRPr lang="en-US" altLang="ru-RU" b="1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>
            <a:extLst>
              <a:ext uri="{FF2B5EF4-FFF2-40B4-BE49-F238E27FC236}">
                <a16:creationId xmlns:a16="http://schemas.microsoft.com/office/drawing/2014/main" id="{473459D3-17BD-6534-8F7E-159B72DB0BA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EEEFC91-8D38-49D2-97A1-079A3CE66E83}" type="slidenum">
              <a:rPr lang="ru-RU" altLang="ru-RU"/>
              <a:pPr>
                <a:spcBef>
                  <a:spcPct val="0"/>
                </a:spcBef>
              </a:pPr>
              <a:t>25</a:t>
            </a:fld>
            <a:endParaRPr lang="ru-RU" altLang="ru-RU"/>
          </a:p>
        </p:txBody>
      </p:sp>
      <p:sp>
        <p:nvSpPr>
          <p:cNvPr id="54275" name="Rectangle 2">
            <a:extLst>
              <a:ext uri="{FF2B5EF4-FFF2-40B4-BE49-F238E27FC236}">
                <a16:creationId xmlns:a16="http://schemas.microsoft.com/office/drawing/2014/main" id="{61C7C59E-E1DC-BCC4-A464-6C4711DF317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F5BEAD4E-CAF5-B010-7604-84A4946376B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just" eaLnBrk="1" hangingPunct="1">
              <a:spcBef>
                <a:spcPct val="20000"/>
              </a:spcBef>
            </a:pPr>
            <a:endParaRPr lang="en-US" alt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>
            <a:extLst>
              <a:ext uri="{FF2B5EF4-FFF2-40B4-BE49-F238E27FC236}">
                <a16:creationId xmlns:a16="http://schemas.microsoft.com/office/drawing/2014/main" id="{9A47F965-9E82-1E0E-B5C2-65CB016195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D0A54D17-0AB3-4441-9223-96F592E9A483}" type="slidenum">
              <a:rPr lang="ru-RU" altLang="ru-RU"/>
              <a:pPr>
                <a:spcBef>
                  <a:spcPct val="0"/>
                </a:spcBef>
              </a:pPr>
              <a:t>26</a:t>
            </a:fld>
            <a:endParaRPr lang="ru-RU" altLang="ru-RU"/>
          </a:p>
        </p:txBody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7B9765AA-9D30-0009-3EDB-4B766520D77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6324" name="Rectangle 3">
            <a:extLst>
              <a:ext uri="{FF2B5EF4-FFF2-40B4-BE49-F238E27FC236}">
                <a16:creationId xmlns:a16="http://schemas.microsoft.com/office/drawing/2014/main" id="{B7F808DC-EE38-FB6B-02A0-77AA489A620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>
              <a:spcBef>
                <a:spcPct val="20000"/>
              </a:spcBef>
            </a:pPr>
            <a:endParaRPr lang="en-US" altLang="ru-RU" b="1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>
            <a:extLst>
              <a:ext uri="{FF2B5EF4-FFF2-40B4-BE49-F238E27FC236}">
                <a16:creationId xmlns:a16="http://schemas.microsoft.com/office/drawing/2014/main" id="{1E1D3497-5764-30A7-E70C-5C05AE47DE5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568EF5F-CC86-4D77-A567-DD9F5752E253}" type="slidenum">
              <a:rPr lang="ru-RU" altLang="ru-RU"/>
              <a:pPr>
                <a:spcBef>
                  <a:spcPct val="0"/>
                </a:spcBef>
              </a:pPr>
              <a:t>27</a:t>
            </a:fld>
            <a:endParaRPr lang="ru-RU" altLang="ru-RU"/>
          </a:p>
        </p:txBody>
      </p:sp>
      <p:sp>
        <p:nvSpPr>
          <p:cNvPr id="58371" name="Rectangle 1026">
            <a:extLst>
              <a:ext uri="{FF2B5EF4-FFF2-40B4-BE49-F238E27FC236}">
                <a16:creationId xmlns:a16="http://schemas.microsoft.com/office/drawing/2014/main" id="{21021101-4ABB-F339-7844-CAD1618CB59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58372" name="Rectangle 1027">
            <a:extLst>
              <a:ext uri="{FF2B5EF4-FFF2-40B4-BE49-F238E27FC236}">
                <a16:creationId xmlns:a16="http://schemas.microsoft.com/office/drawing/2014/main" id="{8C3F4CA2-0C6E-1255-ADDD-048B1E3AFFC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algn="just" eaLnBrk="1" hangingPunct="1">
              <a:spcBef>
                <a:spcPct val="20000"/>
              </a:spcBef>
            </a:pPr>
            <a:endParaRPr lang="en-US" altLang="ru-RU" b="1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36C9C441-35E5-7407-3642-0E9ECCCF731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2861010D-6977-4A7F-9CDD-D69A5D36027F}" type="slidenum">
              <a:rPr lang="ru-RU" altLang="ru-RU"/>
              <a:pPr>
                <a:spcBef>
                  <a:spcPct val="0"/>
                </a:spcBef>
              </a:pPr>
              <a:t>28</a:t>
            </a:fld>
            <a:endParaRPr lang="ru-RU" altLang="ru-RU"/>
          </a:p>
        </p:txBody>
      </p:sp>
      <p:sp>
        <p:nvSpPr>
          <p:cNvPr id="60419" name="Rectangle 1026">
            <a:extLst>
              <a:ext uri="{FF2B5EF4-FFF2-40B4-BE49-F238E27FC236}">
                <a16:creationId xmlns:a16="http://schemas.microsoft.com/office/drawing/2014/main" id="{1A6F377B-BC44-9645-661C-DD2B2AA34B6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0420" name="Rectangle 1027">
            <a:extLst>
              <a:ext uri="{FF2B5EF4-FFF2-40B4-BE49-F238E27FC236}">
                <a16:creationId xmlns:a16="http://schemas.microsoft.com/office/drawing/2014/main" id="{5523162D-8355-88BD-DB98-0B6983FA4CA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>
            <a:extLst>
              <a:ext uri="{FF2B5EF4-FFF2-40B4-BE49-F238E27FC236}">
                <a16:creationId xmlns:a16="http://schemas.microsoft.com/office/drawing/2014/main" id="{765BCE91-9F60-ED48-57F6-2224122A7F4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669B1C7-0715-4D32-A40F-CD73A43DD290}" type="slidenum">
              <a:rPr lang="ru-RU" altLang="ru-RU"/>
              <a:pPr>
                <a:spcBef>
                  <a:spcPct val="0"/>
                </a:spcBef>
              </a:pPr>
              <a:t>29</a:t>
            </a:fld>
            <a:endParaRPr lang="ru-RU" altLang="ru-RU"/>
          </a:p>
        </p:txBody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0184FB4C-159A-B39C-001E-CD91742DC10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2468" name="Rectangle 3">
            <a:extLst>
              <a:ext uri="{FF2B5EF4-FFF2-40B4-BE49-F238E27FC236}">
                <a16:creationId xmlns:a16="http://schemas.microsoft.com/office/drawing/2014/main" id="{BFF224CB-BB1E-A7FC-99C6-5D99E22A5206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>
            <a:extLst>
              <a:ext uri="{FF2B5EF4-FFF2-40B4-BE49-F238E27FC236}">
                <a16:creationId xmlns:a16="http://schemas.microsoft.com/office/drawing/2014/main" id="{02A0EDD7-5D50-45F2-7258-8B20D41AD4B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2672C3A-06C7-44D7-8B75-E4A38D0067F2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B442329D-9375-A42E-278F-820FFB4D8E27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9220" name="Rectangle 3">
            <a:extLst>
              <a:ext uri="{FF2B5EF4-FFF2-40B4-BE49-F238E27FC236}">
                <a16:creationId xmlns:a16="http://schemas.microsoft.com/office/drawing/2014/main" id="{305A419C-97D3-8902-E044-47A1684FD1C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>
            <a:extLst>
              <a:ext uri="{FF2B5EF4-FFF2-40B4-BE49-F238E27FC236}">
                <a16:creationId xmlns:a16="http://schemas.microsoft.com/office/drawing/2014/main" id="{55619A59-644F-387B-93F6-DB8F066134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CA5115FC-F8D9-4034-A3A6-3D698DFD6F53}" type="slidenum">
              <a:rPr lang="ru-RU" altLang="ru-RU"/>
              <a:pPr>
                <a:spcBef>
                  <a:spcPct val="0"/>
                </a:spcBef>
              </a:pPr>
              <a:t>30</a:t>
            </a:fld>
            <a:endParaRPr lang="ru-RU" altLang="ru-RU"/>
          </a:p>
        </p:txBody>
      </p:sp>
      <p:sp>
        <p:nvSpPr>
          <p:cNvPr id="64515" name="Rectangle 2">
            <a:extLst>
              <a:ext uri="{FF2B5EF4-FFF2-40B4-BE49-F238E27FC236}">
                <a16:creationId xmlns:a16="http://schemas.microsoft.com/office/drawing/2014/main" id="{BB25D967-B63E-C119-54DB-8E9E25930C8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4516" name="Rectangle 3">
            <a:extLst>
              <a:ext uri="{FF2B5EF4-FFF2-40B4-BE49-F238E27FC236}">
                <a16:creationId xmlns:a16="http://schemas.microsoft.com/office/drawing/2014/main" id="{AB437EED-5484-3460-852D-3DB41E5C71E3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>
            <a:extLst>
              <a:ext uri="{FF2B5EF4-FFF2-40B4-BE49-F238E27FC236}">
                <a16:creationId xmlns:a16="http://schemas.microsoft.com/office/drawing/2014/main" id="{920E1696-3DD2-02F1-FAF2-AD5D096826C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407F6802-D954-45FE-BD77-706B1E4901F4}" type="slidenum">
              <a:rPr lang="ru-RU" altLang="ru-RU"/>
              <a:pPr>
                <a:spcBef>
                  <a:spcPct val="0"/>
                </a:spcBef>
              </a:pPr>
              <a:t>31</a:t>
            </a:fld>
            <a:endParaRPr lang="ru-RU" altLang="ru-RU"/>
          </a:p>
        </p:txBody>
      </p:sp>
      <p:sp>
        <p:nvSpPr>
          <p:cNvPr id="66563" name="Rectangle 2">
            <a:extLst>
              <a:ext uri="{FF2B5EF4-FFF2-40B4-BE49-F238E27FC236}">
                <a16:creationId xmlns:a16="http://schemas.microsoft.com/office/drawing/2014/main" id="{6AC5F7D3-28D6-9CED-7E34-8D44EE913B5C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6564" name="Rectangle 3">
            <a:extLst>
              <a:ext uri="{FF2B5EF4-FFF2-40B4-BE49-F238E27FC236}">
                <a16:creationId xmlns:a16="http://schemas.microsoft.com/office/drawing/2014/main" id="{CB5FFC0D-4721-9083-21E4-DDB2E053775F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>
            <a:extLst>
              <a:ext uri="{FF2B5EF4-FFF2-40B4-BE49-F238E27FC236}">
                <a16:creationId xmlns:a16="http://schemas.microsoft.com/office/drawing/2014/main" id="{044E629A-EC3C-9457-3D23-66675A1E8C9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CA6007C-BCC7-429D-8FE9-AECB49D194A4}" type="slidenum">
              <a:rPr lang="ru-RU" altLang="ru-RU"/>
              <a:pPr>
                <a:spcBef>
                  <a:spcPct val="0"/>
                </a:spcBef>
              </a:pPr>
              <a:t>32</a:t>
            </a:fld>
            <a:endParaRPr lang="ru-RU" altLang="ru-RU"/>
          </a:p>
        </p:txBody>
      </p:sp>
      <p:sp>
        <p:nvSpPr>
          <p:cNvPr id="68611" name="Rectangle 2">
            <a:extLst>
              <a:ext uri="{FF2B5EF4-FFF2-40B4-BE49-F238E27FC236}">
                <a16:creationId xmlns:a16="http://schemas.microsoft.com/office/drawing/2014/main" id="{8E238D0C-42BB-9CC2-D8A8-273046C51F2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68612" name="Rectangle 3">
            <a:extLst>
              <a:ext uri="{FF2B5EF4-FFF2-40B4-BE49-F238E27FC236}">
                <a16:creationId xmlns:a16="http://schemas.microsoft.com/office/drawing/2014/main" id="{6FC4E7B6-CAAC-D508-4DCD-1B4C82A75AC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>
            <a:extLst>
              <a:ext uri="{FF2B5EF4-FFF2-40B4-BE49-F238E27FC236}">
                <a16:creationId xmlns:a16="http://schemas.microsoft.com/office/drawing/2014/main" id="{368B2B00-72BE-1359-467D-5F664BFF45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25A05E7-DCF2-4AFE-A1C4-5E78480AE781}" type="slidenum">
              <a:rPr lang="ru-RU" altLang="ru-RU"/>
              <a:pPr>
                <a:spcBef>
                  <a:spcPct val="0"/>
                </a:spcBef>
              </a:pPr>
              <a:t>33</a:t>
            </a:fld>
            <a:endParaRPr lang="ru-RU" altLang="ru-RU"/>
          </a:p>
        </p:txBody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77D53C87-16DE-4A1A-F529-0DE408D8AB9D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70660" name="Rectangle 3">
            <a:extLst>
              <a:ext uri="{FF2B5EF4-FFF2-40B4-BE49-F238E27FC236}">
                <a16:creationId xmlns:a16="http://schemas.microsoft.com/office/drawing/2014/main" id="{62C47E7E-2D92-7CE9-8285-75236B691E0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>
            <a:extLst>
              <a:ext uri="{FF2B5EF4-FFF2-40B4-BE49-F238E27FC236}">
                <a16:creationId xmlns:a16="http://schemas.microsoft.com/office/drawing/2014/main" id="{F99998F6-7C90-F2E6-D64E-31AE809694F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53E9B16-2D5E-4E50-BB6A-518537E41BBE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9D290562-CFEA-0859-CE23-F8E0ED19980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1268" name="Rectangle 3">
            <a:extLst>
              <a:ext uri="{FF2B5EF4-FFF2-40B4-BE49-F238E27FC236}">
                <a16:creationId xmlns:a16="http://schemas.microsoft.com/office/drawing/2014/main" id="{B125D69F-2AF0-CC53-FFB6-F38009253DC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FA8D95E5-55D0-A938-8BB3-65D22E19174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AA21B04A-3595-410F-8289-15B801CBFF0D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EF12DCC5-E05B-8F65-93D9-A2292C9DCD8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EB4813E0-A0B5-5ABE-DBC6-EB7BD9C031A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E70076A9-FEAA-6AD4-93BF-444484E46E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71F878E-975F-4B6F-B590-F9838A4E3F0C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79EF341F-63A0-50C3-61B0-F6648B3752C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0972F655-B123-56F9-0420-C25B9FB587A0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9FF0F46F-935D-E98E-48E9-57135B4B0E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92C034FF-7351-49E2-8CE1-66CF0DAEAA1F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75418E8B-4825-6040-3757-B9925DD56D3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7185D873-8725-11C7-B6E6-BE2114F8D787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94BDEEA6-0682-2FC0-8D1E-F2E40D39A72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D5E67E3-1A0D-4FB0-A70A-91E01D18347B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9D0180CE-1468-88C4-DB99-BA12887BA8DE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48678942-B77D-1AF9-8768-8A4DCE98A48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59E75354-E457-D5EE-1997-8FD406727AC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494B8AF-E8A5-423C-A066-2E2B58897890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E4C8EBC8-6EE9-4FF3-BB6B-7EBEB286FD70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8696340B-8A5C-132F-2322-2F755E37BE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ru-RU">
              <a:solidFill>
                <a:srgbClr val="000000"/>
              </a:solidFill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B93F4CA4-454F-C33B-2334-D1FBD0B44FAB}"/>
              </a:ext>
            </a:extLst>
          </p:cNvPr>
          <p:cNvGrpSpPr>
            <a:grpSpLocks/>
          </p:cNvGrpSpPr>
          <p:nvPr/>
        </p:nvGrpSpPr>
        <p:grpSpPr bwMode="auto">
          <a:xfrm>
            <a:off x="0" y="-14288"/>
            <a:ext cx="9155113" cy="6884988"/>
            <a:chOff x="0" y="-9"/>
            <a:chExt cx="5767" cy="433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BBCD02A-C1CB-E3CC-50BA-B1AE04D821A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439 h 4320"/>
                <a:gd name="T2" fmla="*/ 1737 w 1737"/>
                <a:gd name="T3" fmla="*/ 445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39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B879ECD2-4781-588C-4B56-2EAA8A2BEAA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399 h 4320"/>
                <a:gd name="T2" fmla="*/ 1737 w 1737"/>
                <a:gd name="T3" fmla="*/ 441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99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10BB5B0-94D0-9CB5-7960-B458616D5E3F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594 h 4420"/>
                <a:gd name="T2" fmla="*/ 1739 w 1739"/>
                <a:gd name="T3" fmla="*/ 3598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594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4657DCBB-A00E-452D-9F5F-CA059D11AD8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98 h 4338"/>
                <a:gd name="T4" fmla="*/ 2080 w 2080"/>
                <a:gd name="T5" fmla="*/ 4198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99A2964B-6308-1D8E-E3CA-29AF9951DDA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E0E8135-4F76-B854-CC6C-8C47190BB868}"/>
                </a:ext>
              </a:extLst>
            </p:cNvPr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9C73BDB-38E2-9A7D-FE3B-BC4E3309B1B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3AA04101-5F6D-8791-D44E-43FB5F3135BE}"/>
                </a:ext>
              </a:extLst>
            </p:cNvPr>
            <p:cNvSpPr>
              <a:spLocks/>
            </p:cNvSpPr>
            <p:nvPr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A2B548DF-E268-9C27-52C7-DE4C8B726D2E}"/>
                </a:ext>
              </a:extLst>
            </p:cNvPr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071A0C25-A822-406E-2C42-5057DC6EB57A}"/>
                </a:ext>
              </a:extLst>
            </p:cNvPr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3" name="Freeform 13">
              <a:extLst>
                <a:ext uri="{FF2B5EF4-FFF2-40B4-BE49-F238E27FC236}">
                  <a16:creationId xmlns:a16="http://schemas.microsoft.com/office/drawing/2014/main" id="{1D9A1B3D-1712-7B9C-ABF6-B9946460E3EA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4" name="Rectangle 14">
              <a:extLst>
                <a:ext uri="{FF2B5EF4-FFF2-40B4-BE49-F238E27FC236}">
                  <a16:creationId xmlns:a16="http://schemas.microsoft.com/office/drawing/2014/main" id="{4460CF42-338B-D974-BFF0-75F756D7D321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0" y="2441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1562F49D-C4A6-A349-F356-0BC3B4920234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1632" y="2487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E1F61527-C6CD-EF8B-6A40-9491A70FE8D8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0" y="2487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539E6CAC-6A7A-60D9-FA2B-126E44B75FE7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3744" y="2487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8" name="Freeform 18">
              <a:extLst>
                <a:ext uri="{FF2B5EF4-FFF2-40B4-BE49-F238E27FC236}">
                  <a16:creationId xmlns:a16="http://schemas.microsoft.com/office/drawing/2014/main" id="{07E52D01-008C-750F-6174-AB1DF3C99EF5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1920" y="2487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Rectangle 19">
              <a:extLst>
                <a:ext uri="{FF2B5EF4-FFF2-40B4-BE49-F238E27FC236}">
                  <a16:creationId xmlns:a16="http://schemas.microsoft.com/office/drawing/2014/main" id="{64A23C8E-D7E9-C5B1-FC01-CD8D3F8D0384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7" y="2456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1F0C7910-FA7B-346E-976C-550CAF9B8FA0}"/>
                </a:ext>
              </a:extLst>
            </p:cNvPr>
            <p:cNvSpPr>
              <a:spLocks/>
            </p:cNvSpPr>
            <p:nvPr/>
          </p:nvSpPr>
          <p:spPr bwMode="invGray">
            <a:xfrm>
              <a:off x="2583" y="2449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1" name="Freeform 21">
              <a:extLst>
                <a:ext uri="{FF2B5EF4-FFF2-40B4-BE49-F238E27FC236}">
                  <a16:creationId xmlns:a16="http://schemas.microsoft.com/office/drawing/2014/main" id="{04257F7C-3230-437B-54B2-30C4BF009734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148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2" name="Freeform 22">
              <a:extLst>
                <a:ext uri="{FF2B5EF4-FFF2-40B4-BE49-F238E27FC236}">
                  <a16:creationId xmlns:a16="http://schemas.microsoft.com/office/drawing/2014/main" id="{B6BD2732-DD07-8966-F70C-5EA5572BB3EB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766" y="2417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3" name="Freeform 23">
              <a:extLst>
                <a:ext uri="{FF2B5EF4-FFF2-40B4-BE49-F238E27FC236}">
                  <a16:creationId xmlns:a16="http://schemas.microsoft.com/office/drawing/2014/main" id="{7D735E64-FDA6-10BA-06EA-49FCD6255023}"/>
                </a:ext>
              </a:extLst>
            </p:cNvPr>
            <p:cNvSpPr>
              <a:spLocks/>
            </p:cNvSpPr>
            <p:nvPr/>
          </p:nvSpPr>
          <p:spPr bwMode="invGray">
            <a:xfrm rot="18897039" flipH="1">
              <a:off x="31" y="2385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4" name="Freeform 24">
              <a:extLst>
                <a:ext uri="{FF2B5EF4-FFF2-40B4-BE49-F238E27FC236}">
                  <a16:creationId xmlns:a16="http://schemas.microsoft.com/office/drawing/2014/main" id="{FAE1970D-0890-82EE-2550-FBB679F77D1C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576" y="2441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5" name="Freeform 25">
              <a:extLst>
                <a:ext uri="{FF2B5EF4-FFF2-40B4-BE49-F238E27FC236}">
                  <a16:creationId xmlns:a16="http://schemas.microsoft.com/office/drawing/2014/main" id="{1399BB50-9884-9DBA-DCCF-93D1E856457A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240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6" name="Freeform 26">
              <a:extLst>
                <a:ext uri="{FF2B5EF4-FFF2-40B4-BE49-F238E27FC236}">
                  <a16:creationId xmlns:a16="http://schemas.microsoft.com/office/drawing/2014/main" id="{913F4DE5-C947-609C-B5E3-162420DABA0F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036" y="2489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7" name="Freeform 27">
              <a:extLst>
                <a:ext uri="{FF2B5EF4-FFF2-40B4-BE49-F238E27FC236}">
                  <a16:creationId xmlns:a16="http://schemas.microsoft.com/office/drawing/2014/main" id="{5CB832DD-ED1C-6927-0131-33F88EB3F0F3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984" y="2441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8" name="Freeform 28">
              <a:extLst>
                <a:ext uri="{FF2B5EF4-FFF2-40B4-BE49-F238E27FC236}">
                  <a16:creationId xmlns:a16="http://schemas.microsoft.com/office/drawing/2014/main" id="{364DF212-B761-0C6D-0928-66CE0DE9BBF8}"/>
                </a:ext>
              </a:extLst>
            </p:cNvPr>
            <p:cNvSpPr>
              <a:spLocks/>
            </p:cNvSpPr>
            <p:nvPr/>
          </p:nvSpPr>
          <p:spPr bwMode="invGray">
            <a:xfrm flipH="1" flipV="1">
              <a:off x="3456" y="2441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03873E67-EFE1-5E5B-F533-642B1789CA4D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0" y="2462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" name="Rectangle 30">
              <a:extLst>
                <a:ext uri="{FF2B5EF4-FFF2-40B4-BE49-F238E27FC236}">
                  <a16:creationId xmlns:a16="http://schemas.microsoft.com/office/drawing/2014/main" id="{36724041-A157-284B-2879-D0CC9BE3324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2880"/>
              <a:ext cx="5760" cy="57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31" name="Rectangle 31">
              <a:extLst>
                <a:ext uri="{FF2B5EF4-FFF2-40B4-BE49-F238E27FC236}">
                  <a16:creationId xmlns:a16="http://schemas.microsoft.com/office/drawing/2014/main" id="{8BD0F065-D86E-4AC6-DCCB-3B1343A22C1F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3408"/>
              <a:ext cx="5760" cy="91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pic>
          <p:nvPicPr>
            <p:cNvPr id="32" name="Picture 32" descr="BTZBUL1A">
              <a:extLst>
                <a:ext uri="{FF2B5EF4-FFF2-40B4-BE49-F238E27FC236}">
                  <a16:creationId xmlns:a16="http://schemas.microsoft.com/office/drawing/2014/main" id="{1AAC01A3-213E-4650-4A09-EFA859A5EA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6" y="1650"/>
              <a:ext cx="204" cy="2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29" name="Rectangle 33"/>
          <p:cNvSpPr>
            <a:spLocks noGrp="1" noChangeArrowheads="1"/>
          </p:cNvSpPr>
          <p:nvPr>
            <p:ph type="ctrTitle"/>
          </p:nvPr>
        </p:nvSpPr>
        <p:spPr>
          <a:xfrm>
            <a:off x="1676400" y="1905000"/>
            <a:ext cx="7239000" cy="1905000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4130" name="Rectangle 34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4572000"/>
            <a:ext cx="6400800" cy="1679575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33" name="Rectangle 35">
            <a:extLst>
              <a:ext uri="{FF2B5EF4-FFF2-40B4-BE49-F238E27FC236}">
                <a16:creationId xmlns:a16="http://schemas.microsoft.com/office/drawing/2014/main" id="{7EBFC70A-EE65-E858-21E2-46EAAA623D5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4" name="Rectangle 36">
            <a:extLst>
              <a:ext uri="{FF2B5EF4-FFF2-40B4-BE49-F238E27FC236}">
                <a16:creationId xmlns:a16="http://schemas.microsoft.com/office/drawing/2014/main" id="{FAA922D3-0953-99AD-5B6E-A3FCED34F0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5" name="Rectangle 37">
            <a:extLst>
              <a:ext uri="{FF2B5EF4-FFF2-40B4-BE49-F238E27FC236}">
                <a16:creationId xmlns:a16="http://schemas.microsoft.com/office/drawing/2014/main" id="{EA624D7B-9C27-73CB-CC66-CCC4A4688FC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5898909-A873-4640-8C6B-E3A84013734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5876651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DAFDAC2D-DF50-133B-3180-E52AC72C66B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EEED88F5-8BB4-5239-6ED0-CCD8F7C64EC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BD3ACF27-D9EF-5EA8-F0D6-5E290CD41D7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98B7DB-4CE3-44C2-8925-E9642B0E1C4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79173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465138"/>
            <a:ext cx="1943100" cy="563086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465138"/>
            <a:ext cx="5676900" cy="563086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4B1B2DA3-C0FD-865E-5AED-105C3350C7D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053119EE-943F-6811-E518-B43EA82167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ECE40AC7-E48A-62F2-F0DA-C3FBFD34B3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47EBBB-7A57-4E76-B45A-EB08950DAA00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132012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1F9639CE-4D5D-55E5-C9B7-CEF82D386D9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6C445219-3EBD-4137-CA1F-AE45C038263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4077476A-77CF-95A2-1E56-467768077E8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FC5E60-1631-433A-ACCD-2D5A019CB5B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366763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465138"/>
            <a:ext cx="7772400" cy="14319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3297D349-6A7D-E1AE-C005-2F4F45DA5C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9DD6F491-B8A8-3CBC-57ED-CB847C19022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EDC5EAA1-3738-4D77-D7FD-DAF5592F3B4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EFD7368-6700-4B06-817E-29C032A26B8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36658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1AAF2FC9-4ED5-EB01-9178-689338F17AE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39B43EAB-3B11-7F7A-943D-378BB5CC2D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1DC24D4B-63BE-56C8-AEF1-B56A460393F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35AD7B8-80A1-41F7-8CE2-A8FBD4F342E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8273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32">
            <a:extLst>
              <a:ext uri="{FF2B5EF4-FFF2-40B4-BE49-F238E27FC236}">
                <a16:creationId xmlns:a16="http://schemas.microsoft.com/office/drawing/2014/main" id="{878B3576-991B-C703-B0C2-D36816D4C8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3">
            <a:extLst>
              <a:ext uri="{FF2B5EF4-FFF2-40B4-BE49-F238E27FC236}">
                <a16:creationId xmlns:a16="http://schemas.microsoft.com/office/drawing/2014/main" id="{A40C194E-C92D-5F5F-9F5A-BC532B4334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4">
            <a:extLst>
              <a:ext uri="{FF2B5EF4-FFF2-40B4-BE49-F238E27FC236}">
                <a16:creationId xmlns:a16="http://schemas.microsoft.com/office/drawing/2014/main" id="{E52164C3-D57E-9176-346B-E49EFC25FD3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A1EFFE-9D5D-4F2E-9146-899FD42E8F1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30864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4FBDA4AA-93BC-8885-E131-C0C2018BFA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16D0821B-06C7-3976-3297-ACDAD0ED96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44C23094-AA2D-F6D3-84CD-9D90004FD3F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48BD13-A535-42C2-9BBD-1D8542B49E6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100583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32">
            <a:extLst>
              <a:ext uri="{FF2B5EF4-FFF2-40B4-BE49-F238E27FC236}">
                <a16:creationId xmlns:a16="http://schemas.microsoft.com/office/drawing/2014/main" id="{C2E2FF6B-A29C-740B-97AD-2BC4215C938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3">
            <a:extLst>
              <a:ext uri="{FF2B5EF4-FFF2-40B4-BE49-F238E27FC236}">
                <a16:creationId xmlns:a16="http://schemas.microsoft.com/office/drawing/2014/main" id="{EF797898-BB3B-7704-627F-17FBEE77BAF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34">
            <a:extLst>
              <a:ext uri="{FF2B5EF4-FFF2-40B4-BE49-F238E27FC236}">
                <a16:creationId xmlns:a16="http://schemas.microsoft.com/office/drawing/2014/main" id="{06727504-56C9-E675-89AC-F0A371231C1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4B90B5-AF95-4FA6-8116-92A59A6B21E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8336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32">
            <a:extLst>
              <a:ext uri="{FF2B5EF4-FFF2-40B4-BE49-F238E27FC236}">
                <a16:creationId xmlns:a16="http://schemas.microsoft.com/office/drawing/2014/main" id="{5539176F-15DC-8109-0DC3-9F983FFD9C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3">
            <a:extLst>
              <a:ext uri="{FF2B5EF4-FFF2-40B4-BE49-F238E27FC236}">
                <a16:creationId xmlns:a16="http://schemas.microsoft.com/office/drawing/2014/main" id="{B2FF271E-C5B2-48FB-EC66-06E538D0EA8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4">
            <a:extLst>
              <a:ext uri="{FF2B5EF4-FFF2-40B4-BE49-F238E27FC236}">
                <a16:creationId xmlns:a16="http://schemas.microsoft.com/office/drawing/2014/main" id="{0DDF17FE-45E2-804C-0DCA-1616537499E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0A32187-C22D-4C37-8EA6-9BC99F12F01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8529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2">
            <a:extLst>
              <a:ext uri="{FF2B5EF4-FFF2-40B4-BE49-F238E27FC236}">
                <a16:creationId xmlns:a16="http://schemas.microsoft.com/office/drawing/2014/main" id="{43733E4E-11C7-E2BE-FFD6-3D46362FD3A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3">
            <a:extLst>
              <a:ext uri="{FF2B5EF4-FFF2-40B4-BE49-F238E27FC236}">
                <a16:creationId xmlns:a16="http://schemas.microsoft.com/office/drawing/2014/main" id="{25DE4B86-939C-07AE-1751-9E9CEBDDC09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4">
            <a:extLst>
              <a:ext uri="{FF2B5EF4-FFF2-40B4-BE49-F238E27FC236}">
                <a16:creationId xmlns:a16="http://schemas.microsoft.com/office/drawing/2014/main" id="{D3479190-7079-A24B-F12D-E837BC6C6E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D0C01A-B61B-48FC-A40C-2F9AA82FF05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1645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746E32E6-A747-F9E5-CE3D-5EADE700BA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4D3080C9-FA05-025A-FC48-07F1C386A05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824F16D6-FFDC-B30B-85E7-6A32B208797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CA00FF-FDDD-4128-B33B-3C04312E410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216501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32">
            <a:extLst>
              <a:ext uri="{FF2B5EF4-FFF2-40B4-BE49-F238E27FC236}">
                <a16:creationId xmlns:a16="http://schemas.microsoft.com/office/drawing/2014/main" id="{12C104A3-B06B-8B32-F3F8-3631F6E1F52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3">
            <a:extLst>
              <a:ext uri="{FF2B5EF4-FFF2-40B4-BE49-F238E27FC236}">
                <a16:creationId xmlns:a16="http://schemas.microsoft.com/office/drawing/2014/main" id="{D6104224-8602-40AA-2DBE-CE43C9E661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34">
            <a:extLst>
              <a:ext uri="{FF2B5EF4-FFF2-40B4-BE49-F238E27FC236}">
                <a16:creationId xmlns:a16="http://schemas.microsoft.com/office/drawing/2014/main" id="{7DA42AC3-0660-E346-D893-179ADAADE8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29B689-7698-4750-8B7F-AFF27E5D800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7749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0B7120B7-276F-AFBB-0141-1A3A963325FF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4000" cy="7405688"/>
            <a:chOff x="0" y="-9"/>
            <a:chExt cx="5760" cy="4665"/>
          </a:xfrm>
        </p:grpSpPr>
        <p:sp>
          <p:nvSpPr>
            <p:cNvPr id="1032" name="Freeform 3">
              <a:extLst>
                <a:ext uri="{FF2B5EF4-FFF2-40B4-BE49-F238E27FC236}">
                  <a16:creationId xmlns:a16="http://schemas.microsoft.com/office/drawing/2014/main" id="{A5C5DEE2-D801-0AA1-D36F-DAAEAD1FA4D0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632" y="-5"/>
              <a:ext cx="1737" cy="4333"/>
            </a:xfrm>
            <a:custGeom>
              <a:avLst/>
              <a:gdLst>
                <a:gd name="T0" fmla="*/ 494 w 1737"/>
                <a:gd name="T1" fmla="*/ 4439 h 4320"/>
                <a:gd name="T2" fmla="*/ 1737 w 1737"/>
                <a:gd name="T3" fmla="*/ 445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439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3" name="Freeform 4">
              <a:extLst>
                <a:ext uri="{FF2B5EF4-FFF2-40B4-BE49-F238E27FC236}">
                  <a16:creationId xmlns:a16="http://schemas.microsoft.com/office/drawing/2014/main" id="{5ECB2194-A1B6-1099-C90E-4D05ECE820C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-7"/>
              <a:ext cx="1737" cy="4329"/>
            </a:xfrm>
            <a:custGeom>
              <a:avLst/>
              <a:gdLst>
                <a:gd name="T0" fmla="*/ 494 w 1737"/>
                <a:gd name="T1" fmla="*/ 4399 h 4320"/>
                <a:gd name="T2" fmla="*/ 1737 w 1737"/>
                <a:gd name="T3" fmla="*/ 4410 h 4320"/>
                <a:gd name="T4" fmla="*/ 524 w 1737"/>
                <a:gd name="T5" fmla="*/ 0 h 4320"/>
                <a:gd name="T6" fmla="*/ 0 w 1737"/>
                <a:gd name="T7" fmla="*/ 7 h 4320"/>
                <a:gd name="T8" fmla="*/ 494 w 1737"/>
                <a:gd name="T9" fmla="*/ 4399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4" name="Freeform 5">
              <a:extLst>
                <a:ext uri="{FF2B5EF4-FFF2-40B4-BE49-F238E27FC236}">
                  <a16:creationId xmlns:a16="http://schemas.microsoft.com/office/drawing/2014/main" id="{360ED6CE-3C4A-6A38-B87C-78E3B8F6B30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744" y="-4"/>
              <a:ext cx="1739" cy="4330"/>
            </a:xfrm>
            <a:custGeom>
              <a:avLst/>
              <a:gdLst>
                <a:gd name="T0" fmla="*/ 494 w 1739"/>
                <a:gd name="T1" fmla="*/ 3594 h 4420"/>
                <a:gd name="T2" fmla="*/ 1739 w 1739"/>
                <a:gd name="T3" fmla="*/ 3598 h 4420"/>
                <a:gd name="T4" fmla="*/ 524 w 1739"/>
                <a:gd name="T5" fmla="*/ 0 h 4420"/>
                <a:gd name="T6" fmla="*/ 0 w 1739"/>
                <a:gd name="T7" fmla="*/ 7 h 4420"/>
                <a:gd name="T8" fmla="*/ 494 w 1739"/>
                <a:gd name="T9" fmla="*/ 3594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35" name="Freeform 6">
              <a:extLst>
                <a:ext uri="{FF2B5EF4-FFF2-40B4-BE49-F238E27FC236}">
                  <a16:creationId xmlns:a16="http://schemas.microsoft.com/office/drawing/2014/main" id="{E4FB2568-92B0-F44F-1168-716011812EB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920" y="-9"/>
              <a:ext cx="2080" cy="4324"/>
            </a:xfrm>
            <a:custGeom>
              <a:avLst/>
              <a:gdLst>
                <a:gd name="T0" fmla="*/ 0 w 2080"/>
                <a:gd name="T1" fmla="*/ 7 h 4338"/>
                <a:gd name="T2" fmla="*/ 1870 w 2080"/>
                <a:gd name="T3" fmla="*/ 4198 h 4338"/>
                <a:gd name="T4" fmla="*/ 2080 w 2080"/>
                <a:gd name="T5" fmla="*/ 4198 h 4338"/>
                <a:gd name="T6" fmla="*/ 1033 w 2080"/>
                <a:gd name="T7" fmla="*/ 0 h 4338"/>
                <a:gd name="T8" fmla="*/ 0 w 2080"/>
                <a:gd name="T9" fmla="*/ 7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3079" name="Freeform 7">
              <a:extLst>
                <a:ext uri="{FF2B5EF4-FFF2-40B4-BE49-F238E27FC236}">
                  <a16:creationId xmlns:a16="http://schemas.microsoft.com/office/drawing/2014/main" id="{7942A61E-CBE5-9161-8B74-2D0BE61A0AA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17" y="97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0" name="Freeform 8">
              <a:extLst>
                <a:ext uri="{FF2B5EF4-FFF2-40B4-BE49-F238E27FC236}">
                  <a16:creationId xmlns:a16="http://schemas.microsoft.com/office/drawing/2014/main" id="{3998BD55-9608-A66D-AB19-0A1711A848AF}"/>
                </a:ext>
              </a:extLst>
            </p:cNvPr>
            <p:cNvSpPr>
              <a:spLocks/>
            </p:cNvSpPr>
            <p:nvPr/>
          </p:nvSpPr>
          <p:spPr bwMode="hidden">
            <a:xfrm rot="2702961" flipH="1">
              <a:off x="810" y="766"/>
              <a:ext cx="2544" cy="1008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1" name="Freeform 9">
              <a:extLst>
                <a:ext uri="{FF2B5EF4-FFF2-40B4-BE49-F238E27FC236}">
                  <a16:creationId xmlns:a16="http://schemas.microsoft.com/office/drawing/2014/main" id="{F60ABEE4-5041-1938-4D6D-6F360E76F39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83" y="49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2" name="Freeform 10">
              <a:extLst>
                <a:ext uri="{FF2B5EF4-FFF2-40B4-BE49-F238E27FC236}">
                  <a16:creationId xmlns:a16="http://schemas.microsoft.com/office/drawing/2014/main" id="{5232CB58-C12C-D9D8-6EEB-87214C538F06}"/>
                </a:ext>
              </a:extLst>
            </p:cNvPr>
            <p:cNvSpPr>
              <a:spLocks/>
            </p:cNvSpPr>
            <p:nvPr userDrawn="1"/>
          </p:nvSpPr>
          <p:spPr bwMode="hidden">
            <a:xfrm rot="-2895842">
              <a:off x="-984" y="1041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3" name="Freeform 11">
              <a:extLst>
                <a:ext uri="{FF2B5EF4-FFF2-40B4-BE49-F238E27FC236}">
                  <a16:creationId xmlns:a16="http://schemas.microsoft.com/office/drawing/2014/main" id="{13F20CDD-FB9E-1242-556B-5BB2A6DB07EA}"/>
                </a:ext>
              </a:extLst>
            </p:cNvPr>
            <p:cNvSpPr>
              <a:spLocks/>
            </p:cNvSpPr>
            <p:nvPr/>
          </p:nvSpPr>
          <p:spPr bwMode="hidden">
            <a:xfrm rot="-2305141">
              <a:off x="1331" y="913"/>
              <a:ext cx="3594" cy="1735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4" name="Freeform 12">
              <a:extLst>
                <a:ext uri="{FF2B5EF4-FFF2-40B4-BE49-F238E27FC236}">
                  <a16:creationId xmlns:a16="http://schemas.microsoft.com/office/drawing/2014/main" id="{E30E80CB-7A2D-5A32-7EA9-4764A7A262B5}"/>
                </a:ext>
              </a:extLst>
            </p:cNvPr>
            <p:cNvSpPr>
              <a:spLocks/>
            </p:cNvSpPr>
            <p:nvPr/>
          </p:nvSpPr>
          <p:spPr bwMode="hidden">
            <a:xfrm rot="2084418" flipH="1">
              <a:off x="1859" y="865"/>
              <a:ext cx="3504" cy="1536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85" name="Freeform 13">
              <a:extLst>
                <a:ext uri="{FF2B5EF4-FFF2-40B4-BE49-F238E27FC236}">
                  <a16:creationId xmlns:a16="http://schemas.microsoft.com/office/drawing/2014/main" id="{192D4E42-F320-ED93-22A3-9808A5CABF32}"/>
                </a:ext>
              </a:extLst>
            </p:cNvPr>
            <p:cNvSpPr>
              <a:spLocks/>
            </p:cNvSpPr>
            <p:nvPr/>
          </p:nvSpPr>
          <p:spPr bwMode="hidden">
            <a:xfrm>
              <a:off x="4250" y="-7"/>
              <a:ext cx="1089" cy="2285"/>
            </a:xfrm>
            <a:custGeom>
              <a:avLst/>
              <a:gdLst/>
              <a:ahLst/>
              <a:cxnLst>
                <a:cxn ang="0">
                  <a:pos x="0" y="2265"/>
                </a:cxn>
                <a:cxn ang="0">
                  <a:pos x="1030" y="0"/>
                </a:cxn>
                <a:cxn ang="0">
                  <a:pos x="1089" y="0"/>
                </a:cxn>
                <a:cxn ang="0">
                  <a:pos x="37" y="2285"/>
                </a:cxn>
                <a:cxn ang="0">
                  <a:pos x="0" y="2265"/>
                </a:cxn>
              </a:cxnLst>
              <a:rect l="0" t="0" r="r" b="b"/>
              <a:pathLst>
                <a:path w="1089" h="2285">
                  <a:moveTo>
                    <a:pt x="0" y="2265"/>
                  </a:moveTo>
                  <a:cubicBezTo>
                    <a:pt x="438" y="996"/>
                    <a:pt x="865" y="377"/>
                    <a:pt x="1030" y="0"/>
                  </a:cubicBezTo>
                  <a:cubicBezTo>
                    <a:pt x="1030" y="0"/>
                    <a:pt x="1059" y="0"/>
                    <a:pt x="1089" y="0"/>
                  </a:cubicBezTo>
                  <a:cubicBezTo>
                    <a:pt x="565" y="834"/>
                    <a:pt x="181" y="1853"/>
                    <a:pt x="37" y="2285"/>
                  </a:cubicBezTo>
                  <a:cubicBezTo>
                    <a:pt x="37" y="2285"/>
                    <a:pt x="0" y="2265"/>
                    <a:pt x="0" y="226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1043" name="Rectangle 14">
              <a:extLst>
                <a:ext uri="{FF2B5EF4-FFF2-40B4-BE49-F238E27FC236}">
                  <a16:creationId xmlns:a16="http://schemas.microsoft.com/office/drawing/2014/main" id="{4C64EAF5-251E-BB3B-EAF4-B2CAAEDD9BC2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3910"/>
              <a:ext cx="5760" cy="432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1044" name="Freeform 15">
              <a:extLst>
                <a:ext uri="{FF2B5EF4-FFF2-40B4-BE49-F238E27FC236}">
                  <a16:creationId xmlns:a16="http://schemas.microsoft.com/office/drawing/2014/main" id="{86224C98-0D47-7054-2A3A-B39E158E8E6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632" y="3956"/>
              <a:ext cx="1737" cy="382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5" name="Freeform 16">
              <a:extLst>
                <a:ext uri="{FF2B5EF4-FFF2-40B4-BE49-F238E27FC236}">
                  <a16:creationId xmlns:a16="http://schemas.microsoft.com/office/drawing/2014/main" id="{7E1A3CF0-68C0-D5A6-D053-9747A6804DD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3956"/>
              <a:ext cx="1737" cy="381"/>
            </a:xfrm>
            <a:custGeom>
              <a:avLst/>
              <a:gdLst>
                <a:gd name="T0" fmla="*/ 494 w 1737"/>
                <a:gd name="T1" fmla="*/ 0 h 4320"/>
                <a:gd name="T2" fmla="*/ 1737 w 1737"/>
                <a:gd name="T3" fmla="*/ 0 h 4320"/>
                <a:gd name="T4" fmla="*/ 524 w 1737"/>
                <a:gd name="T5" fmla="*/ 0 h 4320"/>
                <a:gd name="T6" fmla="*/ 0 w 1737"/>
                <a:gd name="T7" fmla="*/ 0 h 4320"/>
                <a:gd name="T8" fmla="*/ 494 w 1737"/>
                <a:gd name="T9" fmla="*/ 0 h 43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7" h="4320">
                  <a:moveTo>
                    <a:pt x="494" y="4309"/>
                  </a:moveTo>
                  <a:lnTo>
                    <a:pt x="1737" y="43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30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6" name="Freeform 17">
              <a:extLst>
                <a:ext uri="{FF2B5EF4-FFF2-40B4-BE49-F238E27FC236}">
                  <a16:creationId xmlns:a16="http://schemas.microsoft.com/office/drawing/2014/main" id="{AA2037A1-6481-8ED3-3CC7-93F82893580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744" y="3956"/>
              <a:ext cx="1739" cy="382"/>
            </a:xfrm>
            <a:custGeom>
              <a:avLst/>
              <a:gdLst>
                <a:gd name="T0" fmla="*/ 494 w 1739"/>
                <a:gd name="T1" fmla="*/ 0 h 4420"/>
                <a:gd name="T2" fmla="*/ 1739 w 1739"/>
                <a:gd name="T3" fmla="*/ 0 h 4420"/>
                <a:gd name="T4" fmla="*/ 524 w 1739"/>
                <a:gd name="T5" fmla="*/ 0 h 4420"/>
                <a:gd name="T6" fmla="*/ 0 w 1739"/>
                <a:gd name="T7" fmla="*/ 0 h 4420"/>
                <a:gd name="T8" fmla="*/ 494 w 1739"/>
                <a:gd name="T9" fmla="*/ 0 h 44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4420">
                  <a:moveTo>
                    <a:pt x="494" y="4415"/>
                  </a:moveTo>
                  <a:lnTo>
                    <a:pt x="1739" y="4420"/>
                  </a:lnTo>
                  <a:lnTo>
                    <a:pt x="524" y="0"/>
                  </a:lnTo>
                  <a:lnTo>
                    <a:pt x="0" y="7"/>
                  </a:lnTo>
                  <a:lnTo>
                    <a:pt x="494" y="4415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189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7" name="Freeform 18">
              <a:extLst>
                <a:ext uri="{FF2B5EF4-FFF2-40B4-BE49-F238E27FC236}">
                  <a16:creationId xmlns:a16="http://schemas.microsoft.com/office/drawing/2014/main" id="{F653EDF7-9AE3-3E40-B66C-E4848F2DEB15}"/>
                </a:ext>
              </a:extLst>
            </p:cNvPr>
            <p:cNvSpPr>
              <a:spLocks/>
            </p:cNvSpPr>
            <p:nvPr/>
          </p:nvSpPr>
          <p:spPr bwMode="hidden">
            <a:xfrm>
              <a:off x="1920" y="3956"/>
              <a:ext cx="2080" cy="381"/>
            </a:xfrm>
            <a:custGeom>
              <a:avLst/>
              <a:gdLst>
                <a:gd name="T0" fmla="*/ 0 w 2080"/>
                <a:gd name="T1" fmla="*/ 0 h 4338"/>
                <a:gd name="T2" fmla="*/ 1870 w 2080"/>
                <a:gd name="T3" fmla="*/ 0 h 4338"/>
                <a:gd name="T4" fmla="*/ 2080 w 2080"/>
                <a:gd name="T5" fmla="*/ 0 h 4338"/>
                <a:gd name="T6" fmla="*/ 1033 w 2080"/>
                <a:gd name="T7" fmla="*/ 0 h 4338"/>
                <a:gd name="T8" fmla="*/ 0 w 2080"/>
                <a:gd name="T9" fmla="*/ 0 h 43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0" h="4338">
                  <a:moveTo>
                    <a:pt x="0" y="7"/>
                  </a:moveTo>
                  <a:lnTo>
                    <a:pt x="1870" y="4338"/>
                  </a:lnTo>
                  <a:lnTo>
                    <a:pt x="2080" y="4338"/>
                  </a:lnTo>
                  <a:lnTo>
                    <a:pt x="1033" y="0"/>
                  </a:lnTo>
                  <a:lnTo>
                    <a:pt x="0" y="7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8" name="Rectangle 19">
              <a:extLst>
                <a:ext uri="{FF2B5EF4-FFF2-40B4-BE49-F238E27FC236}">
                  <a16:creationId xmlns:a16="http://schemas.microsoft.com/office/drawing/2014/main" id="{5551F639-5309-44A9-96EB-B9F37CEFD2C6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3905"/>
              <a:ext cx="5760" cy="432"/>
            </a:xfrm>
            <a:prstGeom prst="rect">
              <a:avLst/>
            </a:prstGeom>
            <a:solidFill>
              <a:schemeClr val="bg2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algn="ctr"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defRPr/>
              </a:pPr>
              <a:endParaRPr lang="ru-RU" altLang="ru-RU"/>
            </a:p>
          </p:txBody>
        </p:sp>
        <p:sp>
          <p:nvSpPr>
            <p:cNvPr id="3092" name="Freeform 20">
              <a:extLst>
                <a:ext uri="{FF2B5EF4-FFF2-40B4-BE49-F238E27FC236}">
                  <a16:creationId xmlns:a16="http://schemas.microsoft.com/office/drawing/2014/main" id="{EA338CFF-F2B8-7BEF-818D-2417940A2EC1}"/>
                </a:ext>
              </a:extLst>
            </p:cNvPr>
            <p:cNvSpPr>
              <a:spLocks/>
            </p:cNvSpPr>
            <p:nvPr/>
          </p:nvSpPr>
          <p:spPr bwMode="hidden">
            <a:xfrm>
              <a:off x="2583" y="3918"/>
              <a:ext cx="1036" cy="420"/>
            </a:xfrm>
            <a:custGeom>
              <a:avLst/>
              <a:gdLst/>
              <a:ahLst/>
              <a:cxnLst>
                <a:cxn ang="0">
                  <a:pos x="1027" y="0"/>
                </a:cxn>
                <a:cxn ang="0">
                  <a:pos x="0" y="417"/>
                </a:cxn>
                <a:cxn ang="0">
                  <a:pos x="24" y="420"/>
                </a:cxn>
                <a:cxn ang="0">
                  <a:pos x="1036" y="16"/>
                </a:cxn>
                <a:cxn ang="0">
                  <a:pos x="1027" y="0"/>
                </a:cxn>
              </a:cxnLst>
              <a:rect l="0" t="0" r="r" b="b"/>
              <a:pathLst>
                <a:path w="1036" h="420">
                  <a:moveTo>
                    <a:pt x="1027" y="0"/>
                  </a:moveTo>
                  <a:cubicBezTo>
                    <a:pt x="508" y="159"/>
                    <a:pt x="167" y="347"/>
                    <a:pt x="0" y="417"/>
                  </a:cubicBezTo>
                  <a:cubicBezTo>
                    <a:pt x="0" y="417"/>
                    <a:pt x="12" y="418"/>
                    <a:pt x="24" y="420"/>
                  </a:cubicBezTo>
                  <a:cubicBezTo>
                    <a:pt x="237" y="321"/>
                    <a:pt x="708" y="105"/>
                    <a:pt x="1036" y="16"/>
                  </a:cubicBezTo>
                  <a:cubicBezTo>
                    <a:pt x="1036" y="16"/>
                    <a:pt x="1027" y="0"/>
                    <a:pt x="1027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3" name="Freeform 21">
              <a:extLst>
                <a:ext uri="{FF2B5EF4-FFF2-40B4-BE49-F238E27FC236}">
                  <a16:creationId xmlns:a16="http://schemas.microsoft.com/office/drawing/2014/main" id="{B5946F99-501A-A4AD-1F74-8CEBD513220D}"/>
                </a:ext>
              </a:extLst>
            </p:cNvPr>
            <p:cNvSpPr>
              <a:spLocks/>
            </p:cNvSpPr>
            <p:nvPr/>
          </p:nvSpPr>
          <p:spPr bwMode="hidden">
            <a:xfrm rot="18897039" flipH="1">
              <a:off x="148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4" name="Freeform 22">
              <a:extLst>
                <a:ext uri="{FF2B5EF4-FFF2-40B4-BE49-F238E27FC236}">
                  <a16:creationId xmlns:a16="http://schemas.microsoft.com/office/drawing/2014/main" id="{AC2C83B9-0175-C645-2B73-901EF49E6E12}"/>
                </a:ext>
              </a:extLst>
            </p:cNvPr>
            <p:cNvSpPr>
              <a:spLocks/>
            </p:cNvSpPr>
            <p:nvPr/>
          </p:nvSpPr>
          <p:spPr bwMode="hidden">
            <a:xfrm rot="18897039" flipH="1">
              <a:off x="766" y="3886"/>
              <a:ext cx="1060" cy="480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5" name="Freeform 23">
              <a:extLst>
                <a:ext uri="{FF2B5EF4-FFF2-40B4-BE49-F238E27FC236}">
                  <a16:creationId xmlns:a16="http://schemas.microsoft.com/office/drawing/2014/main" id="{2BA51707-00E9-BD9B-6B1F-39797A64C135}"/>
                </a:ext>
              </a:extLst>
            </p:cNvPr>
            <p:cNvSpPr>
              <a:spLocks/>
            </p:cNvSpPr>
            <p:nvPr/>
          </p:nvSpPr>
          <p:spPr bwMode="hidden">
            <a:xfrm rot="18897039" flipH="1">
              <a:off x="31" y="3854"/>
              <a:ext cx="1034" cy="487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6" name="Freeform 24">
              <a:extLst>
                <a:ext uri="{FF2B5EF4-FFF2-40B4-BE49-F238E27FC236}">
                  <a16:creationId xmlns:a16="http://schemas.microsoft.com/office/drawing/2014/main" id="{CDBFFAAF-96CF-E089-93E4-6863CBEFB836}"/>
                </a:ext>
              </a:extLst>
            </p:cNvPr>
            <p:cNvSpPr>
              <a:spLocks/>
            </p:cNvSpPr>
            <p:nvPr/>
          </p:nvSpPr>
          <p:spPr bwMode="hidden">
            <a:xfrm flipH="1" flipV="1">
              <a:off x="576" y="3910"/>
              <a:ext cx="3552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7" name="Freeform 25">
              <a:extLst>
                <a:ext uri="{FF2B5EF4-FFF2-40B4-BE49-F238E27FC236}">
                  <a16:creationId xmlns:a16="http://schemas.microsoft.com/office/drawing/2014/main" id="{A5F86FA7-F3B0-0463-C71D-E790CC99C1E4}"/>
                </a:ext>
              </a:extLst>
            </p:cNvPr>
            <p:cNvSpPr>
              <a:spLocks/>
            </p:cNvSpPr>
            <p:nvPr/>
          </p:nvSpPr>
          <p:spPr bwMode="hidden">
            <a:xfrm flipH="1" flipV="1">
              <a:off x="240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8" name="Freeform 26">
              <a:extLst>
                <a:ext uri="{FF2B5EF4-FFF2-40B4-BE49-F238E27FC236}">
                  <a16:creationId xmlns:a16="http://schemas.microsoft.com/office/drawing/2014/main" id="{9120C349-6646-D97E-0524-E9E235C4F5FB}"/>
                </a:ext>
              </a:extLst>
            </p:cNvPr>
            <p:cNvSpPr>
              <a:spLocks/>
            </p:cNvSpPr>
            <p:nvPr/>
          </p:nvSpPr>
          <p:spPr bwMode="hidden">
            <a:xfrm flipH="1" flipV="1">
              <a:off x="3036" y="3958"/>
              <a:ext cx="1332" cy="383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099" name="Freeform 27">
              <a:extLst>
                <a:ext uri="{FF2B5EF4-FFF2-40B4-BE49-F238E27FC236}">
                  <a16:creationId xmlns:a16="http://schemas.microsoft.com/office/drawing/2014/main" id="{D689DA50-C13C-D69B-F9F9-AD37436A72ED}"/>
                </a:ext>
              </a:extLst>
            </p:cNvPr>
            <p:cNvSpPr>
              <a:spLocks/>
            </p:cNvSpPr>
            <p:nvPr/>
          </p:nvSpPr>
          <p:spPr bwMode="hidden">
            <a:xfrm flipH="1" flipV="1">
              <a:off x="3984" y="3910"/>
              <a:ext cx="1536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100" name="Freeform 28">
              <a:extLst>
                <a:ext uri="{FF2B5EF4-FFF2-40B4-BE49-F238E27FC236}">
                  <a16:creationId xmlns:a16="http://schemas.microsoft.com/office/drawing/2014/main" id="{25610196-CDF8-E5C0-370B-C7AF68C8C9AA}"/>
                </a:ext>
              </a:extLst>
            </p:cNvPr>
            <p:cNvSpPr>
              <a:spLocks/>
            </p:cNvSpPr>
            <p:nvPr/>
          </p:nvSpPr>
          <p:spPr bwMode="hidden">
            <a:xfrm flipH="1" flipV="1">
              <a:off x="3456" y="3910"/>
              <a:ext cx="2304" cy="432"/>
            </a:xfrm>
            <a:custGeom>
              <a:avLst/>
              <a:gdLst/>
              <a:ahLst/>
              <a:cxnLst>
                <a:cxn ang="0">
                  <a:pos x="0" y="1778"/>
                </a:cxn>
                <a:cxn ang="0">
                  <a:pos x="4742" y="0"/>
                </a:cxn>
                <a:cxn ang="0">
                  <a:pos x="4763" y="42"/>
                </a:cxn>
                <a:cxn ang="0">
                  <a:pos x="20" y="1845"/>
                </a:cxn>
                <a:cxn ang="0">
                  <a:pos x="0" y="1778"/>
                </a:cxn>
              </a:cxnLst>
              <a:rect l="0" t="0" r="r" b="b"/>
              <a:pathLst>
                <a:path w="4763" h="1845">
                  <a:moveTo>
                    <a:pt x="0" y="1778"/>
                  </a:moveTo>
                  <a:cubicBezTo>
                    <a:pt x="2065" y="797"/>
                    <a:pt x="3942" y="281"/>
                    <a:pt x="4742" y="0"/>
                  </a:cubicBezTo>
                  <a:lnTo>
                    <a:pt x="4763" y="42"/>
                  </a:lnTo>
                  <a:cubicBezTo>
                    <a:pt x="3976" y="350"/>
                    <a:pt x="1830" y="918"/>
                    <a:pt x="20" y="1845"/>
                  </a:cubicBezTo>
                  <a:cubicBezTo>
                    <a:pt x="20" y="1845"/>
                    <a:pt x="0" y="1778"/>
                    <a:pt x="0" y="177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  <p:sp>
          <p:nvSpPr>
            <p:cNvPr id="3101" name="Rectangle 29">
              <a:extLst>
                <a:ext uri="{FF2B5EF4-FFF2-40B4-BE49-F238E27FC236}">
                  <a16:creationId xmlns:a16="http://schemas.microsoft.com/office/drawing/2014/main" id="{E57EE5E1-E24B-7741-4B8D-956D37D7B857}"/>
                </a:ext>
              </a:extLst>
            </p:cNvPr>
            <p:cNvSpPr>
              <a:spLocks noChangeArrowheads="1"/>
            </p:cNvSpPr>
            <p:nvPr/>
          </p:nvSpPr>
          <p:spPr bwMode="hidden">
            <a:xfrm>
              <a:off x="0" y="3931"/>
              <a:ext cx="5760" cy="14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50000">
                  <a:schemeClr val="accent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sp>
        <p:nvSpPr>
          <p:cNvPr id="1027" name="Rectangle 30">
            <a:extLst>
              <a:ext uri="{FF2B5EF4-FFF2-40B4-BE49-F238E27FC236}">
                <a16:creationId xmlns:a16="http://schemas.microsoft.com/office/drawing/2014/main" id="{06C9E272-F140-085E-7D59-5AEAA1754C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65138"/>
            <a:ext cx="7772400" cy="143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8" name="Rectangle 31">
            <a:extLst>
              <a:ext uri="{FF2B5EF4-FFF2-40B4-BE49-F238E27FC236}">
                <a16:creationId xmlns:a16="http://schemas.microsoft.com/office/drawing/2014/main" id="{0851B5B6-F9FF-6AA8-470A-08FA00C3B7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3104" name="Rectangle 32">
            <a:extLst>
              <a:ext uri="{FF2B5EF4-FFF2-40B4-BE49-F238E27FC236}">
                <a16:creationId xmlns:a16="http://schemas.microsoft.com/office/drawing/2014/main" id="{55F08F71-27EA-14C8-2DA0-EDA41254861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127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05" name="Rectangle 33">
            <a:extLst>
              <a:ext uri="{FF2B5EF4-FFF2-40B4-BE49-F238E27FC236}">
                <a16:creationId xmlns:a16="http://schemas.microsoft.com/office/drawing/2014/main" id="{20B249DD-275E-4412-7AAC-1C069DF12F4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51188" y="631348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106" name="Rectangle 34">
            <a:extLst>
              <a:ext uri="{FF2B5EF4-FFF2-40B4-BE49-F238E27FC236}">
                <a16:creationId xmlns:a16="http://schemas.microsoft.com/office/drawing/2014/main" id="{640DE918-EBE6-2A3E-5AF2-154F857F78F9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80188" y="631348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>
                <a:latin typeface="Arial" panose="020B0604020202020204" pitchFamily="34" charset="0"/>
              </a:defRPr>
            </a:lvl1pPr>
          </a:lstStyle>
          <a:p>
            <a:fld id="{48944B99-03EC-458A-8BB7-63CA3A432B7C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9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  <p:sldLayoutId id="214748397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 Black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SzPct val="85000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anose="05000000000000000000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4E4F970F-728D-7BB8-EB0D-5CE6BD80CD0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8509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8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Операционные  системы</a:t>
            </a:r>
          </a:p>
        </p:txBody>
      </p:sp>
      <p:sp>
        <p:nvSpPr>
          <p:cNvPr id="31749" name="Rectangle 5">
            <a:extLst>
              <a:ext uri="{FF2B5EF4-FFF2-40B4-BE49-F238E27FC236}">
                <a16:creationId xmlns:a16="http://schemas.microsoft.com/office/drawing/2014/main" id="{373DCDFC-03B7-394E-C32E-462B8B7D5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849313"/>
            <a:ext cx="914400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ru-RU" sz="4000" dirty="0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Введение</a:t>
            </a:r>
          </a:p>
        </p:txBody>
      </p:sp>
      <p:sp>
        <p:nvSpPr>
          <p:cNvPr id="4100" name="Text Box 6">
            <a:extLst>
              <a:ext uri="{FF2B5EF4-FFF2-40B4-BE49-F238E27FC236}">
                <a16:creationId xmlns:a16="http://schemas.microsoft.com/office/drawing/2014/main" id="{13D9B4CD-931B-8D04-59CF-ACB0FF1254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2997200"/>
            <a:ext cx="8964612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AutoNum type="arabicPeriod"/>
            </a:pPr>
            <a:r>
              <a:rPr lang="ru-RU" altLang="ru-RU" b="0">
                <a:latin typeface="Times New Roman" panose="02020603050405020304" pitchFamily="18" charset="0"/>
              </a:rPr>
              <a:t>Развитие вычислительной техники</a:t>
            </a:r>
          </a:p>
          <a:p>
            <a:pPr eaLnBrk="1" hangingPunct="1">
              <a:spcBef>
                <a:spcPct val="50000"/>
              </a:spcBef>
              <a:buSzTx/>
              <a:buFontTx/>
              <a:buAutoNum type="arabicPeriod"/>
            </a:pPr>
            <a:r>
              <a:rPr lang="ru-RU" altLang="ru-RU" b="0">
                <a:latin typeface="Times New Roman" panose="02020603050405020304" pitchFamily="18" charset="0"/>
              </a:rPr>
              <a:t>Основы архитектуры вычислительной системы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666" name="Rectangle 2">
            <a:extLst>
              <a:ext uri="{FF2B5EF4-FFF2-40B4-BE49-F238E27FC236}">
                <a16:creationId xmlns:a16="http://schemas.microsoft.com/office/drawing/2014/main" id="{43C489C7-5E11-7255-C6D6-C0550F41C0C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Text Box 3">
            <a:extLst>
              <a:ext uri="{FF2B5EF4-FFF2-40B4-BE49-F238E27FC236}">
                <a16:creationId xmlns:a16="http://schemas.microsoft.com/office/drawing/2014/main" id="{3EB36C7B-F7C7-8CA7-5482-2365FEACB1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808038"/>
            <a:ext cx="7524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БЭСМ-6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pic>
        <p:nvPicPr>
          <p:cNvPr id="22532" name="Рисунок 1">
            <a:extLst>
              <a:ext uri="{FF2B5EF4-FFF2-40B4-BE49-F238E27FC236}">
                <a16:creationId xmlns:a16="http://schemas.microsoft.com/office/drawing/2014/main" id="{C5D62645-F578-3343-466D-7D98179CBD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500188"/>
            <a:ext cx="7848600" cy="515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666" name="Rectangle 2">
            <a:extLst>
              <a:ext uri="{FF2B5EF4-FFF2-40B4-BE49-F238E27FC236}">
                <a16:creationId xmlns:a16="http://schemas.microsoft.com/office/drawing/2014/main" id="{4B78836C-DEAA-C629-A700-70613BD4FDC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579" name="Text Box 3">
            <a:extLst>
              <a:ext uri="{FF2B5EF4-FFF2-40B4-BE49-F238E27FC236}">
                <a16:creationId xmlns:a16="http://schemas.microsoft.com/office/drawing/2014/main" id="{442CBCAC-FEF8-69C5-E464-CD39CE9908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808038"/>
            <a:ext cx="7524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БЭСМ-6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pic>
        <p:nvPicPr>
          <p:cNvPr id="24580" name="Picture 7">
            <a:extLst>
              <a:ext uri="{FF2B5EF4-FFF2-40B4-BE49-F238E27FC236}">
                <a16:creationId xmlns:a16="http://schemas.microsoft.com/office/drawing/2014/main" id="{04D1B626-46D7-35B5-6179-280C32A512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675" y="1465263"/>
            <a:ext cx="8502650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1" name="Text Box 3">
            <a:extLst>
              <a:ext uri="{FF2B5EF4-FFF2-40B4-BE49-F238E27FC236}">
                <a16:creationId xmlns:a16="http://schemas.microsoft.com/office/drawing/2014/main" id="{A616351C-8BE6-FDBA-221D-B519F14E4AF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5" y="5949950"/>
            <a:ext cx="7524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Сергей Александрович Лебедев, ИТМ и ВТ.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1666" name="Rectangle 2">
            <a:extLst>
              <a:ext uri="{FF2B5EF4-FFF2-40B4-BE49-F238E27FC236}">
                <a16:creationId xmlns:a16="http://schemas.microsoft.com/office/drawing/2014/main" id="{7FF4FA58-B35D-5297-9DFE-6B17145DA07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627" name="Text Box 3">
            <a:extLst>
              <a:ext uri="{FF2B5EF4-FFF2-40B4-BE49-F238E27FC236}">
                <a16:creationId xmlns:a16="http://schemas.microsoft.com/office/drawing/2014/main" id="{0D24EAFB-D499-BDCA-942B-39F5559874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808038"/>
            <a:ext cx="7524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БЭСМ-6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26628" name="Text Box 3">
            <a:extLst>
              <a:ext uri="{FF2B5EF4-FFF2-40B4-BE49-F238E27FC236}">
                <a16:creationId xmlns:a16="http://schemas.microsoft.com/office/drawing/2014/main" id="{A00CA5B7-1059-A4C0-59DB-ADEFC1C48A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879600"/>
            <a:ext cx="7524750" cy="369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 sz="2000">
                <a:latin typeface="Times New Roman" panose="02020603050405020304" pitchFamily="18" charset="0"/>
              </a:rPr>
              <a:t>Сергей Александрович Лебедев, ИТМ и ВТ.</a:t>
            </a:r>
          </a:p>
          <a:p>
            <a:pPr>
              <a:buFontTx/>
              <a:buChar char="•"/>
            </a:pPr>
            <a:r>
              <a:rPr lang="ru-RU" altLang="ru-RU" sz="2000">
                <a:latin typeface="Times New Roman" panose="02020603050405020304" pitchFamily="18" charset="0"/>
              </a:rPr>
              <a:t>тактовая частота — 9 МГц;</a:t>
            </a:r>
          </a:p>
          <a:p>
            <a:pPr>
              <a:buFontTx/>
              <a:buChar char="•"/>
            </a:pPr>
            <a:r>
              <a:rPr lang="ru-RU" altLang="ru-RU" sz="2000">
                <a:latin typeface="Times New Roman" panose="02020603050405020304" pitchFamily="18" charset="0"/>
              </a:rPr>
              <a:t>48-битное машинное слово (50-битная ячейка);</a:t>
            </a:r>
          </a:p>
          <a:p>
            <a:pPr>
              <a:buFontTx/>
              <a:buChar char="•"/>
            </a:pPr>
            <a:r>
              <a:rPr lang="ru-RU" altLang="ru-RU" sz="2000">
                <a:latin typeface="Times New Roman" panose="02020603050405020304" pitchFamily="18" charset="0"/>
              </a:rPr>
              <a:t>быстродействие — около 1 млн операций в секунду;</a:t>
            </a:r>
          </a:p>
          <a:p>
            <a:pPr>
              <a:buFontTx/>
              <a:buChar char="•"/>
            </a:pPr>
            <a:r>
              <a:rPr lang="ru-RU" altLang="ru-RU" sz="2000">
                <a:latin typeface="Times New Roman" panose="02020603050405020304" pitchFamily="18" charset="0"/>
              </a:rPr>
              <a:t>конвейерный центральный процессор с отдельными конвейерами для устройства управления и арифметического устройства;</a:t>
            </a:r>
          </a:p>
          <a:p>
            <a:pPr>
              <a:buFontTx/>
              <a:buChar char="•"/>
            </a:pPr>
            <a:r>
              <a:rPr lang="ru-RU" altLang="ru-RU" sz="2000">
                <a:latin typeface="Times New Roman" panose="02020603050405020304" pitchFamily="18" charset="0"/>
              </a:rPr>
              <a:t>8-слойная физическая организация памяти;</a:t>
            </a:r>
          </a:p>
          <a:p>
            <a:pPr>
              <a:buFontTx/>
              <a:buChar char="•"/>
            </a:pPr>
            <a:r>
              <a:rPr lang="ru-RU" altLang="ru-RU" sz="2000">
                <a:latin typeface="Times New Roman" panose="02020603050405020304" pitchFamily="18" charset="0"/>
              </a:rPr>
              <a:t>система команд — 50 24-битных команд (по две в слове).</a:t>
            </a:r>
          </a:p>
          <a:p>
            <a:pPr eaLnBrk="1" hangingPunct="1">
              <a:spcBef>
                <a:spcPct val="50000"/>
              </a:spcBef>
              <a:buSzTx/>
              <a:buFontTx/>
              <a:buNone/>
            </a:pPr>
            <a:endParaRPr lang="ru-RU" altLang="ru-RU" sz="20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906" name="Rectangle 2">
            <a:extLst>
              <a:ext uri="{FF2B5EF4-FFF2-40B4-BE49-F238E27FC236}">
                <a16:creationId xmlns:a16="http://schemas.microsoft.com/office/drawing/2014/main" id="{A8CBFBC9-38C9-9FAF-678B-D2AB129E558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19050"/>
            <a:ext cx="9144000" cy="7112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Третье поколение компьютеров</a:t>
            </a:r>
          </a:p>
        </p:txBody>
      </p:sp>
      <p:sp>
        <p:nvSpPr>
          <p:cNvPr id="28675" name="Text Box 7">
            <a:extLst>
              <a:ext uri="{FF2B5EF4-FFF2-40B4-BE49-F238E27FC236}">
                <a16:creationId xmlns:a16="http://schemas.microsoft.com/office/drawing/2014/main" id="{8E6F0726-B021-54CD-96F9-F9E468D8C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4071938"/>
            <a:ext cx="806291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аппаратн</a:t>
            </a:r>
            <a:r>
              <a:rPr lang="ru-RU" altLang="ru-RU" sz="2800">
                <a:latin typeface="Times New Roman" panose="02020603050405020304" pitchFamily="18" charset="0"/>
              </a:rPr>
              <a:t>ая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унификаци</a:t>
            </a:r>
            <a:r>
              <a:rPr lang="ru-RU" altLang="ru-RU" sz="2800">
                <a:latin typeface="Times New Roman" panose="02020603050405020304" pitchFamily="18" charset="0"/>
              </a:rPr>
              <a:t>я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узлов и устройств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en-US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семейств компьютеров</a:t>
            </a:r>
            <a:endParaRPr lang="ru-RU" altLang="ru-RU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унификация компонентов программного обеспечения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1275925" name="Group 21">
            <a:extLst>
              <a:ext uri="{FF2B5EF4-FFF2-40B4-BE49-F238E27FC236}">
                <a16:creationId xmlns:a16="http://schemas.microsoft.com/office/drawing/2014/main" id="{74CF2C1E-03D8-85AD-7BE3-B7EB9DE256D8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835025"/>
          <a:ext cx="8785225" cy="1081088"/>
        </p:xfrm>
        <a:graphic>
          <a:graphicData uri="http://schemas.openxmlformats.org/drawingml/2006/table">
            <a:tbl>
              <a:tblPr/>
              <a:tblGrid>
                <a:gridCol w="3097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1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Элементная база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интегральные схемы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Временной период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конец 1960-х – начало 1970-х годов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687" name="Text Box 22">
            <a:extLst>
              <a:ext uri="{FF2B5EF4-FFF2-40B4-BE49-F238E27FC236}">
                <a16:creationId xmlns:a16="http://schemas.microsoft.com/office/drawing/2014/main" id="{29576509-582E-255B-2976-E158C43CA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6870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Особенности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1426" name="Rectangle 2">
            <a:extLst>
              <a:ext uri="{FF2B5EF4-FFF2-40B4-BE49-F238E27FC236}">
                <a16:creationId xmlns:a16="http://schemas.microsoft.com/office/drawing/2014/main" id="{8DD68DCC-BE40-7C8A-7D61-E8F04451D2E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Третье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23" name="Text Box 3">
            <a:extLst>
              <a:ext uri="{FF2B5EF4-FFF2-40B4-BE49-F238E27FC236}">
                <a16:creationId xmlns:a16="http://schemas.microsoft.com/office/drawing/2014/main" id="{27531657-995B-DD56-8232-CA666C01CD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25538"/>
            <a:ext cx="7524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Элементная база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pic>
        <p:nvPicPr>
          <p:cNvPr id="30724" name="Picture 5">
            <a:extLst>
              <a:ext uri="{FF2B5EF4-FFF2-40B4-BE49-F238E27FC236}">
                <a16:creationId xmlns:a16="http://schemas.microsoft.com/office/drawing/2014/main" id="{0619A65F-C4EF-AA4B-A3A9-C8054D033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1989138"/>
            <a:ext cx="4824413" cy="2938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714" name="Rectangle 2">
            <a:extLst>
              <a:ext uri="{FF2B5EF4-FFF2-40B4-BE49-F238E27FC236}">
                <a16:creationId xmlns:a16="http://schemas.microsoft.com/office/drawing/2014/main" id="{A703398C-AFB1-5A53-745F-69521411067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Третье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71" name="Text Box 3">
            <a:extLst>
              <a:ext uri="{FF2B5EF4-FFF2-40B4-BE49-F238E27FC236}">
                <a16:creationId xmlns:a16="http://schemas.microsoft.com/office/drawing/2014/main" id="{A6AD6348-E524-285E-B371-6B04C441D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765175"/>
            <a:ext cx="7524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>
                <a:latin typeface="Times New Roman" panose="02020603050405020304" pitchFamily="18" charset="0"/>
              </a:rPr>
              <a:t>IBM-360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pic>
        <p:nvPicPr>
          <p:cNvPr id="32772" name="Picture 5">
            <a:extLst>
              <a:ext uri="{FF2B5EF4-FFF2-40B4-BE49-F238E27FC236}">
                <a16:creationId xmlns:a16="http://schemas.microsoft.com/office/drawing/2014/main" id="{A7932096-9D4F-018E-D085-B5851D81F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4149725"/>
            <a:ext cx="3525838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3" name="Picture 6">
            <a:extLst>
              <a:ext uri="{FF2B5EF4-FFF2-40B4-BE49-F238E27FC236}">
                <a16:creationId xmlns:a16="http://schemas.microsoft.com/office/drawing/2014/main" id="{DF730FB3-61D9-ED02-4130-7BFBE0CE1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1412875"/>
            <a:ext cx="3810000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4" name="Picture 7">
            <a:extLst>
              <a:ext uri="{FF2B5EF4-FFF2-40B4-BE49-F238E27FC236}">
                <a16:creationId xmlns:a16="http://schemas.microsoft.com/office/drawing/2014/main" id="{4786B6FD-A915-9820-6C7E-C13856E24A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12875"/>
            <a:ext cx="3311525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7954" name="Rectangle 2">
            <a:extLst>
              <a:ext uri="{FF2B5EF4-FFF2-40B4-BE49-F238E27FC236}">
                <a16:creationId xmlns:a16="http://schemas.microsoft.com/office/drawing/2014/main" id="{02BC9A55-6616-4740-8A3A-6062C969B9B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9050"/>
            <a:ext cx="9144000" cy="6731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Четвёртое поколение компьютеров</a:t>
            </a:r>
          </a:p>
        </p:txBody>
      </p:sp>
      <p:sp>
        <p:nvSpPr>
          <p:cNvPr id="34819" name="Text Box 4">
            <a:extLst>
              <a:ext uri="{FF2B5EF4-FFF2-40B4-BE49-F238E27FC236}">
                <a16:creationId xmlns:a16="http://schemas.microsoft.com/office/drawing/2014/main" id="{317ADC69-0445-AEE6-F02D-7FDFB150DC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8" y="4076700"/>
            <a:ext cx="8855075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«дружественност</a:t>
            </a:r>
            <a:r>
              <a:rPr lang="ru-RU" altLang="ru-RU" sz="2800">
                <a:latin typeface="Times New Roman" panose="02020603050405020304" pitchFamily="18" charset="0"/>
              </a:rPr>
              <a:t>ь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» пользовательских интерфейсов</a:t>
            </a:r>
            <a:endParaRPr lang="ru-RU" altLang="ru-RU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сетевые технологии</a:t>
            </a:r>
            <a:r>
              <a:rPr lang="en-US" altLang="ru-RU" sz="2800">
                <a:latin typeface="Times New Roman" panose="02020603050405020304" pitchFamily="18" charset="0"/>
              </a:rPr>
              <a:t> </a:t>
            </a:r>
            <a:endParaRPr lang="ru-RU" altLang="ru-RU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</a:t>
            </a:r>
            <a:r>
              <a:rPr lang="ru-RU" altLang="ru-RU" sz="2800">
                <a:latin typeface="Times New Roman" panose="02020603050405020304" pitchFamily="18" charset="0"/>
              </a:rPr>
              <a:t>ь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хранения и передачи данных</a:t>
            </a:r>
            <a:r>
              <a:rPr lang="en-US" altLang="ru-RU" sz="2800">
                <a:latin typeface="Times New Roman" panose="02020603050405020304" pitchFamily="18" charset="0"/>
              </a:rPr>
              <a:t> 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77994" name="Group 42">
            <a:extLst>
              <a:ext uri="{FF2B5EF4-FFF2-40B4-BE49-F238E27FC236}">
                <a16:creationId xmlns:a16="http://schemas.microsoft.com/office/drawing/2014/main" id="{4DCF7D42-E47D-FC9A-83A8-65DA0A707CEB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835025"/>
          <a:ext cx="8785225" cy="1484313"/>
        </p:xfrm>
        <a:graphic>
          <a:graphicData uri="http://schemas.openxmlformats.org/drawingml/2006/table">
            <a:tbl>
              <a:tblPr/>
              <a:tblGrid>
                <a:gridCol w="3097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48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Элементная база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большие и сверхбольшие интегральные схемы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48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Временной период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начало 1970-х – настоящее время</a:t>
                      </a:r>
                    </a:p>
                  </a:txBody>
                  <a:tcPr marT="45697" marB="45697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4831" name="Text Box 43">
            <a:extLst>
              <a:ext uri="{FF2B5EF4-FFF2-40B4-BE49-F238E27FC236}">
                <a16:creationId xmlns:a16="http://schemas.microsoft.com/office/drawing/2014/main" id="{2D6427A5-C573-03C9-F695-D752D2A572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6870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Особенности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9618" name="Rectangle 2">
            <a:extLst>
              <a:ext uri="{FF2B5EF4-FFF2-40B4-BE49-F238E27FC236}">
                <a16:creationId xmlns:a16="http://schemas.microsoft.com/office/drawing/2014/main" id="{8B222450-DC76-283B-0383-83956D3FD7C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Четвёртое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7" name="Text Box 3">
            <a:extLst>
              <a:ext uri="{FF2B5EF4-FFF2-40B4-BE49-F238E27FC236}">
                <a16:creationId xmlns:a16="http://schemas.microsoft.com/office/drawing/2014/main" id="{9CAAFE87-2C1A-CBF1-2E1F-D1B0E6DB8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63" y="638175"/>
            <a:ext cx="7524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Элементная база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pic>
        <p:nvPicPr>
          <p:cNvPr id="36868" name="Picture 5">
            <a:extLst>
              <a:ext uri="{FF2B5EF4-FFF2-40B4-BE49-F238E27FC236}">
                <a16:creationId xmlns:a16="http://schemas.microsoft.com/office/drawing/2014/main" id="{F06E0D2A-AC5A-C8A8-21BD-C07364202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628775"/>
            <a:ext cx="3405187" cy="230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9" name="Rectangle 6">
            <a:extLst>
              <a:ext uri="{FF2B5EF4-FFF2-40B4-BE49-F238E27FC236}">
                <a16:creationId xmlns:a16="http://schemas.microsoft.com/office/drawing/2014/main" id="{72770C51-FFC0-7630-CB14-F4C897103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8400" y="1443038"/>
            <a:ext cx="5040313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marL="342900" indent="-3429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000" b="0">
                <a:latin typeface="Times New Roman" panose="02020603050405020304" pitchFamily="18" charset="0"/>
              </a:rPr>
              <a:t>Первый микропроцессор </a:t>
            </a:r>
            <a:r>
              <a:rPr lang="ru-RU" altLang="ru-RU" sz="2000">
                <a:latin typeface="Times New Roman" panose="02020603050405020304" pitchFamily="18" charset="0"/>
              </a:rPr>
              <a:t>Intel-4004 (1971г.)</a:t>
            </a:r>
            <a:r>
              <a:rPr lang="ru-RU" altLang="ru-RU" sz="2000" b="0">
                <a:latin typeface="Times New Roman" panose="02020603050405020304" pitchFamily="18" charset="0"/>
              </a:rPr>
              <a:t>  - 2250 транзисторов. </a:t>
            </a:r>
          </a:p>
          <a:p>
            <a:pPr algn="just"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000" b="0">
                <a:latin typeface="Times New Roman" panose="02020603050405020304" pitchFamily="18" charset="0"/>
              </a:rPr>
              <a:t>Первый универсальный микропроцессор </a:t>
            </a:r>
            <a:r>
              <a:rPr lang="ru-RU" altLang="ru-RU" sz="2000">
                <a:latin typeface="Times New Roman" panose="02020603050405020304" pitchFamily="18" charset="0"/>
              </a:rPr>
              <a:t>Intel-8080 (1974г.) </a:t>
            </a:r>
            <a:r>
              <a:rPr lang="ru-RU" altLang="ru-RU" sz="2000" b="0">
                <a:latin typeface="Times New Roman" panose="02020603050405020304" pitchFamily="18" charset="0"/>
              </a:rPr>
              <a:t>- 4500 транзисторов (основа для создания первых ПК). </a:t>
            </a:r>
          </a:p>
          <a:p>
            <a:pPr algn="just"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000" b="0">
                <a:latin typeface="Times New Roman" panose="02020603050405020304" pitchFamily="18" charset="0"/>
              </a:rPr>
              <a:t>16-битный микропроцессор </a:t>
            </a:r>
            <a:r>
              <a:rPr lang="ru-RU" altLang="ru-RU" sz="2000">
                <a:latin typeface="Times New Roman" panose="02020603050405020304" pitchFamily="18" charset="0"/>
              </a:rPr>
              <a:t>Motorolla-68000  (1979 г.) </a:t>
            </a:r>
            <a:r>
              <a:rPr lang="ru-RU" altLang="ru-RU" sz="2000" b="0">
                <a:latin typeface="Times New Roman" panose="02020603050405020304" pitchFamily="18" charset="0"/>
              </a:rPr>
              <a:t>- 70 000 транзисторов.</a:t>
            </a:r>
          </a:p>
          <a:p>
            <a:pPr algn="just"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000" b="0">
                <a:latin typeface="Times New Roman" panose="02020603050405020304" pitchFamily="18" charset="0"/>
              </a:rPr>
              <a:t>Первый 32-битный микропроцессор </a:t>
            </a:r>
            <a:r>
              <a:rPr lang="ru-RU" altLang="ru-RU" sz="2000">
                <a:latin typeface="Times New Roman" panose="02020603050405020304" pitchFamily="18" charset="0"/>
              </a:rPr>
              <a:t>Hewlett Packard (1981 г.) </a:t>
            </a:r>
            <a:r>
              <a:rPr lang="ru-RU" altLang="ru-RU" sz="2000" b="0">
                <a:latin typeface="Times New Roman" panose="02020603050405020304" pitchFamily="18" charset="0"/>
              </a:rPr>
              <a:t>- 450 тыс. транзисторов.</a:t>
            </a:r>
            <a:r>
              <a:rPr lang="ru-RU" altLang="ru-RU" sz="2000">
                <a:latin typeface="Times New Roman" panose="02020603050405020304" pitchFamily="18" charset="0"/>
              </a:rPr>
              <a:t> </a:t>
            </a:r>
            <a:endParaRPr lang="en-US" altLang="ru-RU" sz="200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SzTx/>
              <a:buFontTx/>
              <a:buChar char="•"/>
            </a:pPr>
            <a:r>
              <a:rPr lang="en-US" altLang="ru-RU" sz="2000">
                <a:latin typeface="Times New Roman" panose="02020603050405020304" pitchFamily="18" charset="0"/>
              </a:rPr>
              <a:t>Intel Core i9-12900 (2021) </a:t>
            </a:r>
            <a:r>
              <a:rPr lang="en-US" altLang="ru-RU" sz="2000" b="0">
                <a:latin typeface="Times New Roman" panose="02020603050405020304" pitchFamily="18" charset="0"/>
              </a:rPr>
              <a:t>-  12 </a:t>
            </a:r>
            <a:r>
              <a:rPr lang="ru-RU" altLang="ru-RU" sz="2000" b="0">
                <a:latin typeface="Times New Roman" panose="02020603050405020304" pitchFamily="18" charset="0"/>
              </a:rPr>
              <a:t>млрд</a:t>
            </a:r>
            <a:r>
              <a:rPr lang="en-US" altLang="ru-RU" sz="2000" b="0">
                <a:latin typeface="Times New Roman" panose="02020603050405020304" pitchFamily="18" charset="0"/>
              </a:rPr>
              <a:t> </a:t>
            </a:r>
            <a:r>
              <a:rPr lang="ru-RU" altLang="ru-RU" sz="2000" b="0">
                <a:latin typeface="Times New Roman" panose="02020603050405020304" pitchFamily="18" charset="0"/>
              </a:rPr>
              <a:t>транзисторов</a:t>
            </a:r>
            <a:endParaRPr lang="en-US" altLang="ru-RU" sz="2000" b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7810" name="Rectangle 2">
            <a:extLst>
              <a:ext uri="{FF2B5EF4-FFF2-40B4-BE49-F238E27FC236}">
                <a16:creationId xmlns:a16="http://schemas.microsoft.com/office/drawing/2014/main" id="{88A57624-47E6-95E3-2786-9F2C9B0EECE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Четвёртое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915" name="Text Box 3">
            <a:extLst>
              <a:ext uri="{FF2B5EF4-FFF2-40B4-BE49-F238E27FC236}">
                <a16:creationId xmlns:a16="http://schemas.microsoft.com/office/drawing/2014/main" id="{83C5FB72-127C-1451-2A01-D822A20E1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765175"/>
            <a:ext cx="7524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>
                <a:latin typeface="Times New Roman" panose="02020603050405020304" pitchFamily="18" charset="0"/>
              </a:rPr>
              <a:t>Altair-8800</a:t>
            </a:r>
            <a:r>
              <a:rPr lang="ru-RU" altLang="ru-RU">
                <a:latin typeface="Times New Roman" panose="02020603050405020304" pitchFamily="18" charset="0"/>
              </a:rPr>
              <a:t> (1974г.)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38916" name="Rectangle 6">
            <a:extLst>
              <a:ext uri="{FF2B5EF4-FFF2-40B4-BE49-F238E27FC236}">
                <a16:creationId xmlns:a16="http://schemas.microsoft.com/office/drawing/2014/main" id="{34B40BC4-072F-EC53-93B5-DA7BC9435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1401763"/>
            <a:ext cx="3960812" cy="483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На базе микропроцессора Intel-8080 (1974г.). Программы вводились переключением тумблеров на передней панели, а результаты считывались со светодиодных индикаторов.</a:t>
            </a:r>
            <a:r>
              <a:rPr lang="ru-RU" altLang="ru-RU" sz="2400">
                <a:latin typeface="Times New Roman" panose="02020603050405020304" pitchFamily="18" charset="0"/>
              </a:rPr>
              <a:t> Объем памяти – 256 байт</a:t>
            </a:r>
          </a:p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 Пол Аллен и Бил Гейтс (Micro-soft) (1975г.) создали интерпретатор  языка Basic</a:t>
            </a:r>
            <a:r>
              <a:rPr lang="ru-RU" altLang="ru-RU" sz="2400">
                <a:latin typeface="Times New Roman" panose="02020603050405020304" pitchFamily="18" charset="0"/>
              </a:rPr>
              <a:t> (4кб)</a:t>
            </a:r>
          </a:p>
        </p:txBody>
      </p:sp>
      <p:pic>
        <p:nvPicPr>
          <p:cNvPr id="38917" name="Picture 6" descr="G:\Архив\Методические материалы\Слайды и оперативные материалы\Слайды и материалы 2011-2012\Слайды+конспект\Введение\Altair_SuperStar_naprawde_4201977.jpg">
            <a:extLst>
              <a:ext uri="{FF2B5EF4-FFF2-40B4-BE49-F238E27FC236}">
                <a16:creationId xmlns:a16="http://schemas.microsoft.com/office/drawing/2014/main" id="{42338767-D100-0F8B-59A2-B1C6F50E71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1357313"/>
            <a:ext cx="4089400" cy="2716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Picture 7" descr="G:\Архив\Методические материалы\Слайды и оперативные материалы\Слайды и материалы 2011-2012\Слайды+конспект\Введение\Altair_Computer_Front_Panel.jpg">
            <a:extLst>
              <a:ext uri="{FF2B5EF4-FFF2-40B4-BE49-F238E27FC236}">
                <a16:creationId xmlns:a16="http://schemas.microsoft.com/office/drawing/2014/main" id="{EE4D6AA4-84A9-4AB3-7839-F68D6A002F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250"/>
            <a:ext cx="4810125" cy="221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3410" name="Rectangle 2">
            <a:extLst>
              <a:ext uri="{FF2B5EF4-FFF2-40B4-BE49-F238E27FC236}">
                <a16:creationId xmlns:a16="http://schemas.microsoft.com/office/drawing/2014/main" id="{4C4170DE-1621-63CE-C531-7D520354BDE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Четвёртое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963" name="Text Box 3">
            <a:extLst>
              <a:ext uri="{FF2B5EF4-FFF2-40B4-BE49-F238E27FC236}">
                <a16:creationId xmlns:a16="http://schemas.microsoft.com/office/drawing/2014/main" id="{3EFC2B1D-EB9A-EBDC-D262-9628C32C7C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765175"/>
            <a:ext cx="752475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>
                <a:latin typeface="Times New Roman" panose="02020603050405020304" pitchFamily="18" charset="0"/>
              </a:rPr>
              <a:t>Apple 1</a:t>
            </a:r>
            <a:r>
              <a:rPr lang="ru-RU" altLang="ru-RU">
                <a:latin typeface="Times New Roman" panose="02020603050405020304" pitchFamily="18" charset="0"/>
              </a:rPr>
              <a:t> (197</a:t>
            </a:r>
            <a:r>
              <a:rPr lang="en-US" altLang="ru-RU">
                <a:latin typeface="Times New Roman" panose="02020603050405020304" pitchFamily="18" charset="0"/>
              </a:rPr>
              <a:t>6</a:t>
            </a:r>
            <a:r>
              <a:rPr lang="ru-RU" altLang="ru-RU">
                <a:latin typeface="Times New Roman" panose="02020603050405020304" pitchFamily="18" charset="0"/>
              </a:rPr>
              <a:t>г.)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sp>
        <p:nvSpPr>
          <p:cNvPr id="40964" name="Rectangle 4">
            <a:extLst>
              <a:ext uri="{FF2B5EF4-FFF2-40B4-BE49-F238E27FC236}">
                <a16:creationId xmlns:a16="http://schemas.microsoft.com/office/drawing/2014/main" id="{366EF97C-BAA5-C4D8-A167-178E4D75F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2363" y="1412875"/>
            <a:ext cx="4211637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Стив Джобс и Стив Возняк </a:t>
            </a:r>
            <a:r>
              <a:rPr lang="en-US" altLang="ru-RU" sz="2400">
                <a:latin typeface="Times New Roman" panose="02020603050405020304" pitchFamily="18" charset="0"/>
              </a:rPr>
              <a:t>Apple 1</a:t>
            </a:r>
            <a:r>
              <a:rPr lang="ru-RU" altLang="ru-RU" sz="2400">
                <a:latin typeface="Times New Roman" panose="02020603050405020304" pitchFamily="18" charset="0"/>
              </a:rPr>
              <a:t>: 4 Кбайт </a:t>
            </a:r>
            <a:r>
              <a:rPr lang="en-US" altLang="ru-RU" sz="2400">
                <a:latin typeface="Times New Roman" panose="02020603050405020304" pitchFamily="18" charset="0"/>
              </a:rPr>
              <a:t>RAM,</a:t>
            </a:r>
            <a:r>
              <a:rPr lang="ru-RU" altLang="ru-RU" sz="2400">
                <a:latin typeface="Times New Roman" panose="02020603050405020304" pitchFamily="18" charset="0"/>
              </a:rPr>
              <a:t> 8-разрядный микропроцессор MOS 6502 1 МГц </a:t>
            </a:r>
          </a:p>
        </p:txBody>
      </p:sp>
      <p:pic>
        <p:nvPicPr>
          <p:cNvPr id="40965" name="Picture 6" descr="Apple1">
            <a:extLst>
              <a:ext uri="{FF2B5EF4-FFF2-40B4-BE49-F238E27FC236}">
                <a16:creationId xmlns:a16="http://schemas.microsoft.com/office/drawing/2014/main" id="{75757BDD-3198-2FDA-FA28-7D992C37F1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557338"/>
            <a:ext cx="467995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6" name="Picture 7" descr="jobswoz_Ls">
            <a:extLst>
              <a:ext uri="{FF2B5EF4-FFF2-40B4-BE49-F238E27FC236}">
                <a16:creationId xmlns:a16="http://schemas.microsoft.com/office/drawing/2014/main" id="{7FFCF48E-03DB-C838-BF9C-2158E8917B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997200"/>
            <a:ext cx="3240088" cy="207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028">
            <a:extLst>
              <a:ext uri="{FF2B5EF4-FFF2-40B4-BE49-F238E27FC236}">
                <a16:creationId xmlns:a16="http://schemas.microsoft.com/office/drawing/2014/main" id="{CFFA6FCF-7049-E6EC-A216-248283959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988" y="1989138"/>
            <a:ext cx="8810625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latin typeface="Times New Roman" panose="02020603050405020304" pitchFamily="18" charset="0"/>
              </a:rPr>
              <a:t>Середина 40-х годов -</a:t>
            </a:r>
            <a:r>
              <a:rPr lang="ru-RU" altLang="ru-RU" sz="2400" b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Пенсильванском университете США была разработана вычислительная машина ENIAC (Electronic Numerical Integrator and Computer), которая считается одной из первых электронных вычислительных машин </a:t>
            </a:r>
            <a:r>
              <a:rPr lang="ru-RU" altLang="ru-RU" sz="2400" b="0">
                <a:solidFill>
                  <a:srgbClr val="000000"/>
                </a:solidFill>
                <a:latin typeface="Times New Roman" panose="02020603050405020304" pitchFamily="18" charset="0"/>
              </a:rPr>
              <a:t>— </a:t>
            </a:r>
            <a:r>
              <a:rPr lang="ru-RU" altLang="ru-RU" sz="2400" b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ЭВМ.</a:t>
            </a:r>
            <a:endParaRPr lang="en-US" altLang="ru-RU" sz="2400" b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47" name="Text Box 1030">
            <a:extLst>
              <a:ext uri="{FF2B5EF4-FFF2-40B4-BE49-F238E27FC236}">
                <a16:creationId xmlns:a16="http://schemas.microsoft.com/office/drawing/2014/main" id="{98C27387-B3DC-A65E-44C8-03373C327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538" y="4092575"/>
            <a:ext cx="8675687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66700" indent="-2667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однопользовательск</a:t>
            </a:r>
            <a:r>
              <a:rPr lang="ru-RU" altLang="ru-RU" sz="2400">
                <a:latin typeface="Times New Roman" panose="02020603050405020304" pitchFamily="18" charset="0"/>
              </a:rPr>
              <a:t>ий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, персональн</a:t>
            </a:r>
            <a:r>
              <a:rPr lang="ru-RU" altLang="ru-RU" sz="2400">
                <a:latin typeface="Times New Roman" panose="02020603050405020304" pitchFamily="18" charset="0"/>
              </a:rPr>
              <a:t>ый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режим</a:t>
            </a:r>
            <a:endParaRPr lang="ru-RU" altLang="ru-RU" sz="24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</a:rPr>
              <a:t>з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арождени</a:t>
            </a:r>
            <a:r>
              <a:rPr lang="ru-RU" altLang="ru-RU" sz="2400">
                <a:latin typeface="Times New Roman" panose="02020603050405020304" pitchFamily="18" charset="0"/>
              </a:rPr>
              <a:t>е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класса сервисных, управляющих программ</a:t>
            </a:r>
            <a:endParaRPr lang="en-US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400">
                <a:latin typeface="Times New Roman" panose="02020603050405020304" pitchFamily="18" charset="0"/>
              </a:rPr>
              <a:t>зарождение 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язык</a:t>
            </a:r>
            <a:r>
              <a:rPr lang="ru-RU" altLang="ru-RU" sz="2400">
                <a:latin typeface="Times New Roman" panose="02020603050405020304" pitchFamily="18" charset="0"/>
              </a:rPr>
              <a:t>ов</a:t>
            </a:r>
            <a:r>
              <a:rPr lang="ru-RU" altLang="ru-RU" sz="24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>
                <a:latin typeface="Times New Roman" panose="02020603050405020304" pitchFamily="18" charset="0"/>
              </a:rPr>
              <a:t>программирования</a:t>
            </a:r>
            <a:endParaRPr lang="ru-RU" altLang="ru-RU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69768" name="Rectangle 1032">
            <a:extLst>
              <a:ext uri="{FF2B5EF4-FFF2-40B4-BE49-F238E27FC236}">
                <a16:creationId xmlns:a16="http://schemas.microsoft.com/office/drawing/2014/main" id="{01D351FB-C298-C43A-38B2-749FFDF792C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0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69808" name="Group 1072">
            <a:extLst>
              <a:ext uri="{FF2B5EF4-FFF2-40B4-BE49-F238E27FC236}">
                <a16:creationId xmlns:a16="http://schemas.microsoft.com/office/drawing/2014/main" id="{8FB46393-AEC1-A055-099F-4CBF56581F40}"/>
              </a:ext>
            </a:extLst>
          </p:cNvPr>
          <p:cNvGraphicFramePr>
            <a:graphicFrameLocks noGrp="1"/>
          </p:cNvGraphicFramePr>
          <p:nvPr/>
        </p:nvGraphicFramePr>
        <p:xfrm>
          <a:off x="0" y="549275"/>
          <a:ext cx="8785225" cy="1363663"/>
        </p:xfrm>
        <a:graphic>
          <a:graphicData uri="http://schemas.openxmlformats.org/drawingml/2006/table">
            <a:tbl>
              <a:tblPr/>
              <a:tblGrid>
                <a:gridCol w="3097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407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Элементная база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электронно-вакуумные лампы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286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Временной период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середина1940-х –  вторая половина 1950-х годов</a:t>
                      </a:r>
                    </a:p>
                  </a:txBody>
                  <a:tcPr marT="45675" marB="45675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160" name="Text Box 1073">
            <a:extLst>
              <a:ext uri="{FF2B5EF4-FFF2-40B4-BE49-F238E27FC236}">
                <a16:creationId xmlns:a16="http://schemas.microsoft.com/office/drawing/2014/main" id="{3040E06F-7607-238C-364B-D6378F442E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94100"/>
            <a:ext cx="91440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Особенности</a:t>
            </a:r>
          </a:p>
        </p:txBody>
      </p:sp>
      <p:sp>
        <p:nvSpPr>
          <p:cNvPr id="6161" name="Text Box 1074">
            <a:extLst>
              <a:ext uri="{FF2B5EF4-FFF2-40B4-BE49-F238E27FC236}">
                <a16:creationId xmlns:a16="http://schemas.microsoft.com/office/drawing/2014/main" id="{B18C0968-E2CA-BB85-83D5-F1E38D0E17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6238875"/>
            <a:ext cx="7242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Приоритетное направление: </a:t>
            </a:r>
            <a:r>
              <a:rPr lang="ru-RU" altLang="ru-RU" sz="2800" b="0">
                <a:latin typeface="Times New Roman" panose="02020603050405020304" pitchFamily="18" charset="0"/>
              </a:rPr>
              <a:t>военные задачи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9858" name="Rectangle 2">
            <a:extLst>
              <a:ext uri="{FF2B5EF4-FFF2-40B4-BE49-F238E27FC236}">
                <a16:creationId xmlns:a16="http://schemas.microsoft.com/office/drawing/2014/main" id="{445A1362-748B-BC96-1E0E-9EA2CEAD4C2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Четвёртое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011" name="Text Box 3">
            <a:extLst>
              <a:ext uri="{FF2B5EF4-FFF2-40B4-BE49-F238E27FC236}">
                <a16:creationId xmlns:a16="http://schemas.microsoft.com/office/drawing/2014/main" id="{B23D901D-3F31-E5F2-9A4E-BFCD9AE15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836613"/>
            <a:ext cx="7524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en-US" altLang="ru-RU">
                <a:latin typeface="Times New Roman" panose="02020603050405020304" pitchFamily="18" charset="0"/>
              </a:rPr>
              <a:t>Osborne I : </a:t>
            </a:r>
            <a:r>
              <a:rPr lang="ru-RU" altLang="ru-RU" sz="2000">
                <a:latin typeface="Times New Roman" panose="02020603050405020304" pitchFamily="18" charset="0"/>
              </a:rPr>
              <a:t>один из первых ноутбуков (1980)</a:t>
            </a:r>
          </a:p>
        </p:txBody>
      </p:sp>
      <p:pic>
        <p:nvPicPr>
          <p:cNvPr id="43012" name="Picture 6" descr="Осборн 1">
            <a:extLst>
              <a:ext uri="{FF2B5EF4-FFF2-40B4-BE49-F238E27FC236}">
                <a16:creationId xmlns:a16="http://schemas.microsoft.com/office/drawing/2014/main" id="{FD84BAA2-880E-A06C-BCEA-27AE489312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1627188"/>
            <a:ext cx="5208588" cy="325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3" name="Rectangle 7">
            <a:extLst>
              <a:ext uri="{FF2B5EF4-FFF2-40B4-BE49-F238E27FC236}">
                <a16:creationId xmlns:a16="http://schemas.microsoft.com/office/drawing/2014/main" id="{D94E756A-9ACD-C66E-B7A4-9842FB3EF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850" y="5049838"/>
            <a:ext cx="85693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000" b="0">
                <a:latin typeface="Times New Roman" panose="02020603050405020304" pitchFamily="18" charset="0"/>
              </a:rPr>
              <a:t>Восьмиразрядный процессор Zilog Z80A. Монохромный монитор 5</a:t>
            </a:r>
            <a:r>
              <a:rPr lang="en-US" altLang="ru-RU" sz="2000" b="0">
                <a:latin typeface="Times New Roman" panose="02020603050405020304" pitchFamily="18" charset="0"/>
              </a:rPr>
              <a:t>” (</a:t>
            </a:r>
            <a:r>
              <a:rPr lang="ru-RU" altLang="ru-RU" sz="2000" b="0">
                <a:latin typeface="Times New Roman" panose="02020603050405020304" pitchFamily="18" charset="0"/>
              </a:rPr>
              <a:t>текст 24х52). Объем оперативной памяти составлял 64 Кбайта; Два пятидюймовых дисковода и модем. Вес 10.7 кг.</a:t>
            </a:r>
            <a:r>
              <a:rPr lang="ru-RU" altLang="ru-RU" sz="20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DDF003EE-1C9B-8713-F56C-ECD0E0CCE78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 dirty="0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Основы </a:t>
            </a:r>
            <a:r>
              <a:rPr lang="ru-RU" sz="4000" b="1" dirty="0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а</a:t>
            </a:r>
            <a:r>
              <a:rPr lang="ru-RU" sz="4000" b="1" dirty="0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рхитектуры </a:t>
            </a:r>
            <a:r>
              <a:rPr lang="ru-RU" sz="4000" b="1" dirty="0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в</a:t>
            </a:r>
            <a:r>
              <a:rPr lang="ru-RU" sz="4000" b="1" dirty="0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ычислительной </a:t>
            </a:r>
            <a:r>
              <a:rPr lang="ru-RU" sz="4000" b="1" dirty="0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</a:t>
            </a:r>
            <a:r>
              <a:rPr lang="ru-RU" sz="4000" b="1" dirty="0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cs typeface="Times New Roman" pitchFamily="18" charset="0"/>
              </a:rPr>
              <a:t>истемы</a:t>
            </a:r>
          </a:p>
        </p:txBody>
      </p:sp>
      <p:sp>
        <p:nvSpPr>
          <p:cNvPr id="45059" name="Rectangle 6">
            <a:extLst>
              <a:ext uri="{FF2B5EF4-FFF2-40B4-BE49-F238E27FC236}">
                <a16:creationId xmlns:a16="http://schemas.microsoft.com/office/drawing/2014/main" id="{667EEC79-2944-AE87-DE44-811D94D8D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19413" y="3829050"/>
            <a:ext cx="3340100" cy="576263"/>
          </a:xfrm>
          <a:prstGeom prst="rect">
            <a:avLst/>
          </a:prstGeom>
          <a:solidFill>
            <a:srgbClr val="FF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5060" name="Rectangle 7">
            <a:extLst>
              <a:ext uri="{FF2B5EF4-FFF2-40B4-BE49-F238E27FC236}">
                <a16:creationId xmlns:a16="http://schemas.microsoft.com/office/drawing/2014/main" id="{7900DDC5-0937-5F64-E18A-DE07D20440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897313"/>
            <a:ext cx="9144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solidFill>
                  <a:srgbClr val="000000"/>
                </a:solidFill>
                <a:latin typeface="Times New Roman" panose="02020603050405020304" pitchFamily="18" charset="0"/>
              </a:rPr>
              <a:t>Прикладные системы</a:t>
            </a:r>
            <a:endParaRPr lang="ru-RU" altLang="ru-RU" sz="2400" b="0">
              <a:latin typeface="Times New Roman" panose="02020603050405020304" pitchFamily="18" charset="0"/>
            </a:endParaRPr>
          </a:p>
        </p:txBody>
      </p:sp>
      <p:sp>
        <p:nvSpPr>
          <p:cNvPr id="45061" name="Rectangle 9">
            <a:extLst>
              <a:ext uri="{FF2B5EF4-FFF2-40B4-BE49-F238E27FC236}">
                <a16:creationId xmlns:a16="http://schemas.microsoft.com/office/drawing/2014/main" id="{F619D24B-741C-204C-84DA-5F1AB5A80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4405313"/>
            <a:ext cx="4664075" cy="576262"/>
          </a:xfrm>
          <a:prstGeom prst="rect">
            <a:avLst/>
          </a:prstGeom>
          <a:solidFill>
            <a:srgbClr val="FF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5062" name="Rectangle 10">
            <a:extLst>
              <a:ext uri="{FF2B5EF4-FFF2-40B4-BE49-F238E27FC236}">
                <a16:creationId xmlns:a16="http://schemas.microsoft.com/office/drawing/2014/main" id="{26F7CE5D-9CFE-B9D4-0575-3C52C47A2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78338"/>
            <a:ext cx="9144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solidFill>
                  <a:srgbClr val="000000"/>
                </a:solidFill>
                <a:latin typeface="Times New Roman" panose="02020603050405020304" pitchFamily="18" charset="0"/>
              </a:rPr>
              <a:t>Системы программирования</a:t>
            </a:r>
            <a:endParaRPr lang="ru-RU" altLang="ru-RU" sz="2400" b="0">
              <a:latin typeface="Times New Roman" panose="02020603050405020304" pitchFamily="18" charset="0"/>
            </a:endParaRPr>
          </a:p>
        </p:txBody>
      </p:sp>
      <p:sp>
        <p:nvSpPr>
          <p:cNvPr id="45063" name="Rectangle 12">
            <a:extLst>
              <a:ext uri="{FF2B5EF4-FFF2-40B4-BE49-F238E27FC236}">
                <a16:creationId xmlns:a16="http://schemas.microsoft.com/office/drawing/2014/main" id="{D1B9CFCA-ED60-10B7-1ACC-BAB0B5E26F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4981575"/>
            <a:ext cx="5991225" cy="576263"/>
          </a:xfrm>
          <a:prstGeom prst="rect">
            <a:avLst/>
          </a:prstGeom>
          <a:solidFill>
            <a:srgbClr val="FF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5064" name="Rectangle 13">
            <a:extLst>
              <a:ext uri="{FF2B5EF4-FFF2-40B4-BE49-F238E27FC236}">
                <a16:creationId xmlns:a16="http://schemas.microsoft.com/office/drawing/2014/main" id="{2AC18B57-7428-9EF4-CE0E-F61D48CA41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048250"/>
            <a:ext cx="9144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solidFill>
                  <a:srgbClr val="000000"/>
                </a:solidFill>
                <a:latin typeface="Times New Roman" panose="02020603050405020304" pitchFamily="18" charset="0"/>
              </a:rPr>
              <a:t>Управление логическими ресурсами</a:t>
            </a:r>
            <a:endParaRPr lang="ru-RU" altLang="ru-RU" sz="2400" b="0">
              <a:latin typeface="Times New Roman" panose="02020603050405020304" pitchFamily="18" charset="0"/>
            </a:endParaRPr>
          </a:p>
        </p:txBody>
      </p:sp>
      <p:sp>
        <p:nvSpPr>
          <p:cNvPr id="45065" name="Rectangle 15">
            <a:extLst>
              <a:ext uri="{FF2B5EF4-FFF2-40B4-BE49-F238E27FC236}">
                <a16:creationId xmlns:a16="http://schemas.microsoft.com/office/drawing/2014/main" id="{B0818BD7-075B-60D5-ECAE-5B1635430E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8200" y="5557838"/>
            <a:ext cx="7391400" cy="574675"/>
          </a:xfrm>
          <a:prstGeom prst="rect">
            <a:avLst/>
          </a:prstGeom>
          <a:solidFill>
            <a:srgbClr val="FF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5066" name="Rectangle 16">
            <a:extLst>
              <a:ext uri="{FF2B5EF4-FFF2-40B4-BE49-F238E27FC236}">
                <a16:creationId xmlns:a16="http://schemas.microsoft.com/office/drawing/2014/main" id="{2FDC639E-A82E-E637-CE2D-0FDFF21BA6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5629275"/>
            <a:ext cx="9144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solidFill>
                  <a:srgbClr val="000000"/>
                </a:solidFill>
                <a:latin typeface="Times New Roman" panose="02020603050405020304" pitchFamily="18" charset="0"/>
              </a:rPr>
              <a:t>Управление физическими ресурсами</a:t>
            </a:r>
            <a:endParaRPr lang="ru-RU" altLang="ru-RU" sz="2400" b="0">
              <a:latin typeface="Times New Roman" panose="02020603050405020304" pitchFamily="18" charset="0"/>
            </a:endParaRPr>
          </a:p>
        </p:txBody>
      </p:sp>
      <p:sp>
        <p:nvSpPr>
          <p:cNvPr id="45067" name="Rectangle 18">
            <a:extLst>
              <a:ext uri="{FF2B5EF4-FFF2-40B4-BE49-F238E27FC236}">
                <a16:creationId xmlns:a16="http://schemas.microsoft.com/office/drawing/2014/main" id="{E3AF2EB0-A959-AD96-A234-E927A81E7F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134100"/>
            <a:ext cx="8763000" cy="608013"/>
          </a:xfrm>
          <a:prstGeom prst="rect">
            <a:avLst/>
          </a:prstGeom>
          <a:solidFill>
            <a:srgbClr val="FFFFFF"/>
          </a:solidFill>
          <a:ln w="4763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45068" name="Rectangle 19">
            <a:extLst>
              <a:ext uri="{FF2B5EF4-FFF2-40B4-BE49-F238E27FC236}">
                <a16:creationId xmlns:a16="http://schemas.microsoft.com/office/drawing/2014/main" id="{95DCB2EB-BC82-444D-C28F-8A66DDFC0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237288"/>
            <a:ext cx="9144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400" b="0">
                <a:solidFill>
                  <a:srgbClr val="000000"/>
                </a:solidFill>
                <a:latin typeface="Times New Roman" panose="02020603050405020304" pitchFamily="18" charset="0"/>
              </a:rPr>
              <a:t>Аппаратные средства ЭВМ</a:t>
            </a:r>
            <a:endParaRPr lang="ru-RU" altLang="ru-RU" sz="2400" b="0">
              <a:latin typeface="Times New Roman" panose="02020603050405020304" pitchFamily="18" charset="0"/>
            </a:endParaRPr>
          </a:p>
        </p:txBody>
      </p:sp>
      <p:sp>
        <p:nvSpPr>
          <p:cNvPr id="45069" name="Text Box 21">
            <a:extLst>
              <a:ext uri="{FF2B5EF4-FFF2-40B4-BE49-F238E27FC236}">
                <a16:creationId xmlns:a16="http://schemas.microsoft.com/office/drawing/2014/main" id="{7D5086F6-71F3-241B-D086-328C706F6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249613"/>
            <a:ext cx="9144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Структура вычислительной системы: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45070" name="Text Box 22">
            <a:extLst>
              <a:ext uri="{FF2B5EF4-FFF2-40B4-BE49-F238E27FC236}">
                <a16:creationId xmlns:a16="http://schemas.microsoft.com/office/drawing/2014/main" id="{3D99F513-B6B0-EB2B-6D4E-616BA746B7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" y="1412875"/>
            <a:ext cx="89154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1813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Вычислительн</a:t>
            </a:r>
            <a:r>
              <a:rPr lang="ru-RU" altLang="ru-RU" sz="2800">
                <a:latin typeface="Times New Roman" panose="02020603050405020304" pitchFamily="18" charset="0"/>
              </a:rPr>
              <a:t>ая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</a:t>
            </a:r>
            <a:r>
              <a:rPr lang="ru-RU" altLang="ru-RU" sz="2800">
                <a:latin typeface="Times New Roman" panose="02020603050405020304" pitchFamily="18" charset="0"/>
              </a:rPr>
              <a:t>а</a:t>
            </a:r>
            <a:r>
              <a:rPr lang="ru-RU" altLang="ru-RU" sz="2800" b="0">
                <a:latin typeface="Times New Roman" panose="02020603050405020304" pitchFamily="18" charset="0"/>
              </a:rPr>
              <a:t> —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совокупность аппаратных и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программных средств,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функционирующих в единой системе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и предназначенных для решения задач определенного класса.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2050" name="Rectangle 2">
            <a:extLst>
              <a:ext uri="{FF2B5EF4-FFF2-40B4-BE49-F238E27FC236}">
                <a16:creationId xmlns:a16="http://schemas.microsoft.com/office/drawing/2014/main" id="{2C99A8EC-8496-CA9F-D545-A5881842A3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Аппаратный уровень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ычислительной 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</a:t>
            </a: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истемы</a:t>
            </a:r>
          </a:p>
        </p:txBody>
      </p:sp>
      <p:sp>
        <p:nvSpPr>
          <p:cNvPr id="47107" name="Text Box 4">
            <a:extLst>
              <a:ext uri="{FF2B5EF4-FFF2-40B4-BE49-F238E27FC236}">
                <a16:creationId xmlns:a16="http://schemas.microsoft.com/office/drawing/2014/main" id="{A21ED99E-21FE-1B40-7F54-CC6379BAFF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2877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Характеристики ф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изически</a:t>
            </a:r>
            <a:r>
              <a:rPr lang="ru-RU" altLang="ru-RU" sz="2800">
                <a:latin typeface="Times New Roman" panose="02020603050405020304" pitchFamily="18" charset="0"/>
              </a:rPr>
              <a:t>х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</a:t>
            </a:r>
            <a:r>
              <a:rPr lang="ru-RU" altLang="ru-RU" sz="2800">
                <a:latin typeface="Times New Roman" panose="02020603050405020304" pitchFamily="18" charset="0"/>
              </a:rPr>
              <a:t>ов (устройств)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47108" name="Text Box 5">
            <a:extLst>
              <a:ext uri="{FF2B5EF4-FFF2-40B4-BE49-F238E27FC236}">
                <a16:creationId xmlns:a16="http://schemas.microsoft.com/office/drawing/2014/main" id="{69DBAE2B-5AF4-CBDC-FB7D-21E30D13EA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62388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Средства программирования, доступные на аппаратном уровне</a:t>
            </a:r>
            <a:endParaRPr lang="en-US" altLang="ru-RU">
              <a:latin typeface="Times New Roman" panose="02020603050405020304" pitchFamily="18" charset="0"/>
            </a:endParaRPr>
          </a:p>
        </p:txBody>
      </p:sp>
      <p:sp>
        <p:nvSpPr>
          <p:cNvPr id="47109" name="Text Box 6">
            <a:extLst>
              <a:ext uri="{FF2B5EF4-FFF2-40B4-BE49-F238E27FC236}">
                <a16:creationId xmlns:a16="http://schemas.microsoft.com/office/drawing/2014/main" id="{27293758-12B7-BA23-FC05-0ACA873F9B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7938" y="2133600"/>
            <a:ext cx="7092951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b="0">
                <a:latin typeface="Times New Roman" panose="02020603050405020304" pitchFamily="18" charset="0"/>
              </a:rPr>
              <a:t> правила программного использования</a:t>
            </a:r>
            <a:endParaRPr lang="en-US" altLang="ru-RU" b="0">
              <a:latin typeface="Times New Roman" panose="02020603050405020304" pitchFamily="18" charset="0"/>
            </a:endParaRP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b="0">
                <a:latin typeface="Times New Roman" panose="02020603050405020304" pitchFamily="18" charset="0"/>
              </a:rPr>
              <a:t> производительность и/или емкость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b="0">
                <a:latin typeface="Times New Roman" panose="02020603050405020304" pitchFamily="18" charset="0"/>
              </a:rPr>
              <a:t> степень занятости или используемости</a:t>
            </a:r>
            <a:endParaRPr lang="en-US" altLang="ru-RU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endParaRPr lang="ru-RU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47110" name="Text Box 7">
            <a:extLst>
              <a:ext uri="{FF2B5EF4-FFF2-40B4-BE49-F238E27FC236}">
                <a16:creationId xmlns:a16="http://schemas.microsoft.com/office/drawing/2014/main" id="{CDFB2CEF-9AAA-66FB-9512-DBFCE33C6A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438" y="4864100"/>
            <a:ext cx="8893175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58775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2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</a:rPr>
              <a:t>система команд компьютера</a:t>
            </a:r>
          </a:p>
          <a:p>
            <a:pPr lvl="2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</a:rPr>
              <a:t>аппаратные интерфейсы программного взаимодействия с физическими ресурсами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291D166E-A903-D8A1-974B-687F853A03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 физическими ресурсами вычислительной системы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49155" name="Text Box 5">
            <a:extLst>
              <a:ext uri="{FF2B5EF4-FFF2-40B4-BE49-F238E27FC236}">
                <a16:creationId xmlns:a16="http://schemas.microsoft.com/office/drawing/2014/main" id="{5D79C4B9-D82D-2DA8-A84A-63D7B6120E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113" y="2349500"/>
            <a:ext cx="88265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Драйвер физического устройства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программа, основанная на использовании команд управления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конкретного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устройства и предназначенная для организации работы</a:t>
            </a:r>
            <a:r>
              <a:rPr lang="ru-RU" altLang="ru-RU" sz="2800" b="0">
                <a:latin typeface="Times New Roman" panose="02020603050405020304" pitchFamily="18" charset="0"/>
              </a:rPr>
              <a:t> с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данным устройством. 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894" name="Text Box 30">
            <a:extLst>
              <a:ext uri="{FF2B5EF4-FFF2-40B4-BE49-F238E27FC236}">
                <a16:creationId xmlns:a16="http://schemas.microsoft.com/office/drawing/2014/main" id="{3B21E2DF-FD40-4EF5-8810-A86A3C1E44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268413"/>
            <a:ext cx="9144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систематизация и стандартизация правил программного использования физических ресурсов </a:t>
            </a:r>
          </a:p>
          <a:p>
            <a:pPr algn="ctr" eaLnBrk="1" hangingPunct="1">
              <a:defRPr/>
            </a:pPr>
            <a:r>
              <a:rPr lang="ru-RU" b="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(уровень драйверов физических устройств)</a:t>
            </a:r>
            <a:endParaRPr lang="en-US" b="0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Times New Roman" pitchFamily="18" charset="0"/>
            </a:endParaRPr>
          </a:p>
        </p:txBody>
      </p:sp>
      <p:sp>
        <p:nvSpPr>
          <p:cNvPr id="49157" name="Rectangle 33">
            <a:extLst>
              <a:ext uri="{FF2B5EF4-FFF2-40B4-BE49-F238E27FC236}">
                <a16:creationId xmlns:a16="http://schemas.microsoft.com/office/drawing/2014/main" id="{CE98B9AF-CCF7-B428-C1CC-808412757E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19238" y="3789363"/>
            <a:ext cx="53975" cy="25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1700" b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altLang="ru-RU" sz="2400">
              <a:latin typeface="Times New Roman" panose="02020603050405020304" pitchFamily="18" charset="0"/>
            </a:endParaRPr>
          </a:p>
        </p:txBody>
      </p:sp>
      <p:grpSp>
        <p:nvGrpSpPr>
          <p:cNvPr id="49158" name="Group 87">
            <a:extLst>
              <a:ext uri="{FF2B5EF4-FFF2-40B4-BE49-F238E27FC236}">
                <a16:creationId xmlns:a16="http://schemas.microsoft.com/office/drawing/2014/main" id="{5ADD6B3E-68CA-49EF-C110-5C82E0CB1279}"/>
              </a:ext>
            </a:extLst>
          </p:cNvPr>
          <p:cNvGrpSpPr>
            <a:grpSpLocks/>
          </p:cNvGrpSpPr>
          <p:nvPr/>
        </p:nvGrpSpPr>
        <p:grpSpPr bwMode="auto">
          <a:xfrm>
            <a:off x="123825" y="4600575"/>
            <a:ext cx="4376738" cy="1781175"/>
            <a:chOff x="78" y="2780"/>
            <a:chExt cx="2757" cy="1122"/>
          </a:xfrm>
        </p:grpSpPr>
        <p:sp>
          <p:nvSpPr>
            <p:cNvPr id="49176" name="Rectangle 47">
              <a:extLst>
                <a:ext uri="{FF2B5EF4-FFF2-40B4-BE49-F238E27FC236}">
                  <a16:creationId xmlns:a16="http://schemas.microsoft.com/office/drawing/2014/main" id="{9342AC12-25BC-BEBA-63C9-A91FB88BE1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" y="3584"/>
              <a:ext cx="2757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последовательность блоков одинакого размера 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77" name="Rectangle 48">
              <a:extLst>
                <a:ext uri="{FF2B5EF4-FFF2-40B4-BE49-F238E27FC236}">
                  <a16:creationId xmlns:a16="http://schemas.microsoft.com/office/drawing/2014/main" id="{5A86945B-549A-FC56-B402-3804BA7308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7" y="3739"/>
              <a:ext cx="1186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всего занято 4 блока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78" name="Rectangle 49">
              <a:extLst>
                <a:ext uri="{FF2B5EF4-FFF2-40B4-BE49-F238E27FC236}">
                  <a16:creationId xmlns:a16="http://schemas.microsoft.com/office/drawing/2014/main" id="{FA277C3F-A662-D92E-B017-6DAB9155BE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5" y="3739"/>
              <a:ext cx="3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79" name="Rectangle 52">
              <a:extLst>
                <a:ext uri="{FF2B5EF4-FFF2-40B4-BE49-F238E27FC236}">
                  <a16:creationId xmlns:a16="http://schemas.microsoft.com/office/drawing/2014/main" id="{C288DA30-160F-1A9D-8EF5-C7BF89EB23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" y="3008"/>
              <a:ext cx="68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0            1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80" name="Rectangle 53">
              <a:extLst>
                <a:ext uri="{FF2B5EF4-FFF2-40B4-BE49-F238E27FC236}">
                  <a16:creationId xmlns:a16="http://schemas.microsoft.com/office/drawing/2014/main" id="{1C89B9DA-B34B-0603-7DC7-48B7D1162F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" y="3008"/>
              <a:ext cx="3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81" name="Rectangle 54">
              <a:extLst>
                <a:ext uri="{FF2B5EF4-FFF2-40B4-BE49-F238E27FC236}">
                  <a16:creationId xmlns:a16="http://schemas.microsoft.com/office/drawing/2014/main" id="{189D1B45-E8F1-E519-C228-EFE7FEA9C4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4" y="3008"/>
              <a:ext cx="37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     2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82" name="Rectangle 55">
              <a:extLst>
                <a:ext uri="{FF2B5EF4-FFF2-40B4-BE49-F238E27FC236}">
                  <a16:creationId xmlns:a16="http://schemas.microsoft.com/office/drawing/2014/main" id="{6F750E1E-6AFB-A8F8-CF28-F21113CE1D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8" y="3008"/>
              <a:ext cx="3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83" name="Rectangle 56">
              <a:extLst>
                <a:ext uri="{FF2B5EF4-FFF2-40B4-BE49-F238E27FC236}">
                  <a16:creationId xmlns:a16="http://schemas.microsoft.com/office/drawing/2014/main" id="{CB524A9C-1F29-F793-382C-0365C2D244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73" y="3008"/>
              <a:ext cx="578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           3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84" name="Rectangle 60">
              <a:extLst>
                <a:ext uri="{FF2B5EF4-FFF2-40B4-BE49-F238E27FC236}">
                  <a16:creationId xmlns:a16="http://schemas.microsoft.com/office/drawing/2014/main" id="{C36B3DEF-AA97-6B52-D8B6-C5160B3BE5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47" y="2780"/>
              <a:ext cx="657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>
                  <a:solidFill>
                    <a:srgbClr val="000000"/>
                  </a:solidFill>
                  <a:latin typeface="Times New Roman" panose="02020603050405020304" pitchFamily="18" charset="0"/>
                </a:rPr>
                <a:t>Драйвер А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85" name="Rectangle 65">
              <a:extLst>
                <a:ext uri="{FF2B5EF4-FFF2-40B4-BE49-F238E27FC236}">
                  <a16:creationId xmlns:a16="http://schemas.microsoft.com/office/drawing/2014/main" id="{CCE3A1F7-8917-1C14-35DE-9B50414885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7" y="3168"/>
              <a:ext cx="513" cy="410"/>
            </a:xfrm>
            <a:prstGeom prst="rect">
              <a:avLst/>
            </a:prstGeom>
            <a:solidFill>
              <a:srgbClr val="C0C0C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86" name="Rectangle 66">
              <a:extLst>
                <a:ext uri="{FF2B5EF4-FFF2-40B4-BE49-F238E27FC236}">
                  <a16:creationId xmlns:a16="http://schemas.microsoft.com/office/drawing/2014/main" id="{244BB26E-6E7E-FD97-70CF-9E01062D25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9" y="3168"/>
              <a:ext cx="513" cy="410"/>
            </a:xfrm>
            <a:prstGeom prst="rect">
              <a:avLst/>
            </a:prstGeom>
            <a:solidFill>
              <a:srgbClr val="C0C0C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87" name="Rectangle 67">
              <a:extLst>
                <a:ext uri="{FF2B5EF4-FFF2-40B4-BE49-F238E27FC236}">
                  <a16:creationId xmlns:a16="http://schemas.microsoft.com/office/drawing/2014/main" id="{74D636BA-7646-0DF5-F6BE-3B4BA710B7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70" y="3168"/>
              <a:ext cx="309" cy="410"/>
            </a:xfrm>
            <a:prstGeom prst="rect">
              <a:avLst/>
            </a:prstGeom>
            <a:solidFill>
              <a:srgbClr val="C0C0C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88" name="Line 68">
              <a:extLst>
                <a:ext uri="{FF2B5EF4-FFF2-40B4-BE49-F238E27FC236}">
                  <a16:creationId xmlns:a16="http://schemas.microsoft.com/office/drawing/2014/main" id="{90C7304C-53EC-254E-65C1-E244883DDB4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5" y="3168"/>
              <a:ext cx="1" cy="409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89" name="Line 69">
              <a:extLst>
                <a:ext uri="{FF2B5EF4-FFF2-40B4-BE49-F238E27FC236}">
                  <a16:creationId xmlns:a16="http://schemas.microsoft.com/office/drawing/2014/main" id="{71A3805D-CB6E-561D-0E09-782A0A7481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" y="3168"/>
              <a:ext cx="266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90" name="Line 70">
              <a:extLst>
                <a:ext uri="{FF2B5EF4-FFF2-40B4-BE49-F238E27FC236}">
                  <a16:creationId xmlns:a16="http://schemas.microsoft.com/office/drawing/2014/main" id="{CCD676B8-0DCD-98E9-AE76-3C2B519E6D0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3" y="3577"/>
              <a:ext cx="2660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91" name="Rectangle 71">
              <a:extLst>
                <a:ext uri="{FF2B5EF4-FFF2-40B4-BE49-F238E27FC236}">
                  <a16:creationId xmlns:a16="http://schemas.microsoft.com/office/drawing/2014/main" id="{81BD19FC-89D6-7832-C0DE-FEF31C360E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" y="3168"/>
              <a:ext cx="513" cy="410"/>
            </a:xfrm>
            <a:prstGeom prst="rect">
              <a:avLst/>
            </a:prstGeom>
            <a:solidFill>
              <a:srgbClr val="C0C0C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49159" name="Group 88">
            <a:extLst>
              <a:ext uri="{FF2B5EF4-FFF2-40B4-BE49-F238E27FC236}">
                <a16:creationId xmlns:a16="http://schemas.microsoft.com/office/drawing/2014/main" id="{902D8B36-70B6-461B-6637-F625D7D0A155}"/>
              </a:ext>
            </a:extLst>
          </p:cNvPr>
          <p:cNvGrpSpPr>
            <a:grpSpLocks/>
          </p:cNvGrpSpPr>
          <p:nvPr/>
        </p:nvGrpSpPr>
        <p:grpSpPr bwMode="auto">
          <a:xfrm>
            <a:off x="4787900" y="4584700"/>
            <a:ext cx="4111625" cy="2084388"/>
            <a:chOff x="3016" y="2768"/>
            <a:chExt cx="2590" cy="1313"/>
          </a:xfrm>
        </p:grpSpPr>
        <p:sp>
          <p:nvSpPr>
            <p:cNvPr id="49160" name="Rectangle 35">
              <a:extLst>
                <a:ext uri="{FF2B5EF4-FFF2-40B4-BE49-F238E27FC236}">
                  <a16:creationId xmlns:a16="http://schemas.microsoft.com/office/drawing/2014/main" id="{64B5A6A5-E9A9-86D0-D6BF-7956CFC1D9C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6" y="3757"/>
              <a:ext cx="831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маркер начала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61" name="Rectangle 38">
              <a:extLst>
                <a:ext uri="{FF2B5EF4-FFF2-40B4-BE49-F238E27FC236}">
                  <a16:creationId xmlns:a16="http://schemas.microsoft.com/office/drawing/2014/main" id="{500ACA21-F808-646A-FDA4-50B5809007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4" y="3757"/>
              <a:ext cx="952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  маркер конца  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62" name="Rectangle 40">
              <a:extLst>
                <a:ext uri="{FF2B5EF4-FFF2-40B4-BE49-F238E27FC236}">
                  <a16:creationId xmlns:a16="http://schemas.microsoft.com/office/drawing/2014/main" id="{F04BDD10-4782-AC2A-51E4-AB300CB742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17" y="3918"/>
              <a:ext cx="597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  записи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63" name="Rectangle 41">
              <a:extLst>
                <a:ext uri="{FF2B5EF4-FFF2-40B4-BE49-F238E27FC236}">
                  <a16:creationId xmlns:a16="http://schemas.microsoft.com/office/drawing/2014/main" id="{B9877149-0AA2-DF88-8791-629E2791BE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14" y="3918"/>
              <a:ext cx="3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64" name="Rectangle 42">
              <a:extLst>
                <a:ext uri="{FF2B5EF4-FFF2-40B4-BE49-F238E27FC236}">
                  <a16:creationId xmlns:a16="http://schemas.microsoft.com/office/drawing/2014/main" id="{48D6FF98-F1DF-ACE9-6B37-AF32EB162D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4" y="3918"/>
              <a:ext cx="3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65" name="Rectangle 44">
              <a:extLst>
                <a:ext uri="{FF2B5EF4-FFF2-40B4-BE49-F238E27FC236}">
                  <a16:creationId xmlns:a16="http://schemas.microsoft.com/office/drawing/2014/main" id="{AC923833-5C3C-8CFC-D888-04549CFF74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54" y="3918"/>
              <a:ext cx="767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          записи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66" name="Rectangle 45">
              <a:extLst>
                <a:ext uri="{FF2B5EF4-FFF2-40B4-BE49-F238E27FC236}">
                  <a16:creationId xmlns:a16="http://schemas.microsoft.com/office/drawing/2014/main" id="{96C66249-6604-631F-DF97-F02BAB9DA0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23" y="3918"/>
              <a:ext cx="34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 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67" name="Rectangle 63">
              <a:extLst>
                <a:ext uri="{FF2B5EF4-FFF2-40B4-BE49-F238E27FC236}">
                  <a16:creationId xmlns:a16="http://schemas.microsoft.com/office/drawing/2014/main" id="{F3C1802D-2A55-2510-F304-95694C826E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14" y="2768"/>
              <a:ext cx="650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>
                  <a:solidFill>
                    <a:srgbClr val="000000"/>
                  </a:solidFill>
                  <a:latin typeface="Times New Roman" panose="02020603050405020304" pitchFamily="18" charset="0"/>
                </a:rPr>
                <a:t>Драйвер В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68" name="Rectangle 72">
              <a:extLst>
                <a:ext uri="{FF2B5EF4-FFF2-40B4-BE49-F238E27FC236}">
                  <a16:creationId xmlns:a16="http://schemas.microsoft.com/office/drawing/2014/main" id="{3E590740-FA68-A3A2-DF92-BBD9C942AB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25" y="3170"/>
              <a:ext cx="1843" cy="411"/>
            </a:xfrm>
            <a:prstGeom prst="rect">
              <a:avLst/>
            </a:prstGeom>
            <a:solidFill>
              <a:srgbClr val="C0C0C0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49169" name="Line 73">
              <a:extLst>
                <a:ext uri="{FF2B5EF4-FFF2-40B4-BE49-F238E27FC236}">
                  <a16:creationId xmlns:a16="http://schemas.microsoft.com/office/drawing/2014/main" id="{16DB643D-1150-60B2-109B-FED86A68C9D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31" y="3170"/>
              <a:ext cx="102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0" name="Line 74">
              <a:extLst>
                <a:ext uri="{FF2B5EF4-FFF2-40B4-BE49-F238E27FC236}">
                  <a16:creationId xmlns:a16="http://schemas.microsoft.com/office/drawing/2014/main" id="{F4AA1BC6-C67D-D2F0-511F-13E402729E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231" y="3579"/>
              <a:ext cx="102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1" name="Line 75">
              <a:extLst>
                <a:ext uri="{FF2B5EF4-FFF2-40B4-BE49-F238E27FC236}">
                  <a16:creationId xmlns:a16="http://schemas.microsoft.com/office/drawing/2014/main" id="{5F107290-F88C-45A5-7B46-7BBE45A119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49" y="3170"/>
              <a:ext cx="409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2" name="Line 76">
              <a:extLst>
                <a:ext uri="{FF2B5EF4-FFF2-40B4-BE49-F238E27FC236}">
                  <a16:creationId xmlns:a16="http://schemas.microsoft.com/office/drawing/2014/main" id="{1053D162-5A80-9E6E-50E2-EEAAC35CB15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49" y="3579"/>
              <a:ext cx="409" cy="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9173" name="Freeform 77">
              <a:extLst>
                <a:ext uri="{FF2B5EF4-FFF2-40B4-BE49-F238E27FC236}">
                  <a16:creationId xmlns:a16="http://schemas.microsoft.com/office/drawing/2014/main" id="{27A57E38-F5D0-9FE9-4948-A02603D659A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73" y="3579"/>
              <a:ext cx="103" cy="205"/>
            </a:xfrm>
            <a:custGeom>
              <a:avLst/>
              <a:gdLst>
                <a:gd name="T0" fmla="*/ 51 w 103"/>
                <a:gd name="T1" fmla="*/ 0 h 205"/>
                <a:gd name="T2" fmla="*/ 0 w 103"/>
                <a:gd name="T3" fmla="*/ 205 h 205"/>
                <a:gd name="T4" fmla="*/ 103 w 103"/>
                <a:gd name="T5" fmla="*/ 205 h 205"/>
                <a:gd name="T6" fmla="*/ 51 w 103"/>
                <a:gd name="T7" fmla="*/ 0 h 2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3"/>
                <a:gd name="T13" fmla="*/ 0 h 205"/>
                <a:gd name="T14" fmla="*/ 103 w 103"/>
                <a:gd name="T15" fmla="*/ 205 h 2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3" h="205">
                  <a:moveTo>
                    <a:pt x="51" y="0"/>
                  </a:moveTo>
                  <a:lnTo>
                    <a:pt x="0" y="205"/>
                  </a:lnTo>
                  <a:lnTo>
                    <a:pt x="103" y="205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74" name="Freeform 78">
              <a:extLst>
                <a:ext uri="{FF2B5EF4-FFF2-40B4-BE49-F238E27FC236}">
                  <a16:creationId xmlns:a16="http://schemas.microsoft.com/office/drawing/2014/main" id="{E2B095AB-45EF-EC10-0E80-131DC65D1163}"/>
                </a:ext>
              </a:extLst>
            </p:cNvPr>
            <p:cNvSpPr>
              <a:spLocks/>
            </p:cNvSpPr>
            <p:nvPr/>
          </p:nvSpPr>
          <p:spPr bwMode="auto">
            <a:xfrm>
              <a:off x="5115" y="3579"/>
              <a:ext cx="102" cy="205"/>
            </a:xfrm>
            <a:custGeom>
              <a:avLst/>
              <a:gdLst>
                <a:gd name="T0" fmla="*/ 51 w 102"/>
                <a:gd name="T1" fmla="*/ 0 h 205"/>
                <a:gd name="T2" fmla="*/ 0 w 102"/>
                <a:gd name="T3" fmla="*/ 205 h 205"/>
                <a:gd name="T4" fmla="*/ 102 w 102"/>
                <a:gd name="T5" fmla="*/ 205 h 205"/>
                <a:gd name="T6" fmla="*/ 51 w 102"/>
                <a:gd name="T7" fmla="*/ 0 h 205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02"/>
                <a:gd name="T13" fmla="*/ 0 h 205"/>
                <a:gd name="T14" fmla="*/ 102 w 102"/>
                <a:gd name="T15" fmla="*/ 205 h 205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02" h="205">
                  <a:moveTo>
                    <a:pt x="51" y="0"/>
                  </a:moveTo>
                  <a:lnTo>
                    <a:pt x="0" y="205"/>
                  </a:lnTo>
                  <a:lnTo>
                    <a:pt x="102" y="205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000000"/>
            </a:solidFill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175" name="Rectangle 80">
              <a:extLst>
                <a:ext uri="{FF2B5EF4-FFF2-40B4-BE49-F238E27FC236}">
                  <a16:creationId xmlns:a16="http://schemas.microsoft.com/office/drawing/2014/main" id="{F264C219-0EA9-1AE3-2998-E5AD9195C5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86" y="2976"/>
              <a:ext cx="1769" cy="1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700" b="0">
                  <a:solidFill>
                    <a:srgbClr val="000000"/>
                  </a:solidFill>
                  <a:latin typeface="Times New Roman" panose="02020603050405020304" pitchFamily="18" charset="0"/>
                </a:rPr>
                <a:t>запись произвольного размера</a:t>
              </a:r>
              <a:endParaRPr lang="ru-RU" altLang="ru-RU" sz="240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>
            <a:extLst>
              <a:ext uri="{FF2B5EF4-FFF2-40B4-BE49-F238E27FC236}">
                <a16:creationId xmlns:a16="http://schemas.microsoft.com/office/drawing/2014/main" id="{E02BD94B-DB37-0162-D99F-1D6C0B02225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 логическими (виртуальными) ресурсами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1203" name="Text Box 5">
            <a:extLst>
              <a:ext uri="{FF2B5EF4-FFF2-40B4-BE49-F238E27FC236}">
                <a16:creationId xmlns:a16="http://schemas.microsoft.com/office/drawing/2014/main" id="{DCA21368-348A-0AAC-FFA9-4BBD55663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" y="1700213"/>
            <a:ext cx="8843963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Логическое (виртуальное) устройство (ресурс) —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 устройство (ресурс), некоторые эксплуатационные характеристики которого (возможно все) реализованы программным образом. 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04" name="Text Box 6">
            <a:extLst>
              <a:ext uri="{FF2B5EF4-FFF2-40B4-BE49-F238E27FC236}">
                <a16:creationId xmlns:a16="http://schemas.microsoft.com/office/drawing/2014/main" id="{3677653F-BC18-733C-45EA-A2BE53180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3856038"/>
            <a:ext cx="8856663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Драйвер логического (виртуального) ресурса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</a:rPr>
              <a:t>—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программа, обеспечивающая существование и использование соответствующего ресурса.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1">
            <a:extLst>
              <a:ext uri="{FF2B5EF4-FFF2-40B4-BE49-F238E27FC236}">
                <a16:creationId xmlns:a16="http://schemas.microsoft.com/office/drawing/2014/main" id="{0BD73F02-6390-EA9C-C58D-4382EDD0DD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38" y="1412875"/>
            <a:ext cx="8964612" cy="5184775"/>
          </a:xfrm>
          <a:prstGeom prst="rect">
            <a:avLst/>
          </a:prstGeom>
          <a:gradFill rotWithShape="1">
            <a:gsLst>
              <a:gs pos="0">
                <a:srgbClr val="EAEAEA"/>
              </a:gs>
              <a:gs pos="100000">
                <a:srgbClr val="BBBBBB"/>
              </a:gs>
            </a:gsLst>
            <a:lin ang="5400000" scaled="1"/>
          </a:gradFill>
          <a:ln w="9525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53251" name="Line 12">
            <a:extLst>
              <a:ext uri="{FF2B5EF4-FFF2-40B4-BE49-F238E27FC236}">
                <a16:creationId xmlns:a16="http://schemas.microsoft.com/office/drawing/2014/main" id="{C4CF5F83-999D-8195-3232-093E7D9BEC9F}"/>
              </a:ext>
            </a:extLst>
          </p:cNvPr>
          <p:cNvSpPr>
            <a:spLocks noChangeShapeType="1"/>
          </p:cNvSpPr>
          <p:nvPr/>
        </p:nvSpPr>
        <p:spPr bwMode="auto">
          <a:xfrm>
            <a:off x="71438" y="5516563"/>
            <a:ext cx="8964612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53252" name="Line 13">
            <a:extLst>
              <a:ext uri="{FF2B5EF4-FFF2-40B4-BE49-F238E27FC236}">
                <a16:creationId xmlns:a16="http://schemas.microsoft.com/office/drawing/2014/main" id="{FAF0C9D3-9F20-F203-6CDD-0998039AFC3C}"/>
              </a:ext>
            </a:extLst>
          </p:cNvPr>
          <p:cNvSpPr>
            <a:spLocks noChangeShapeType="1"/>
          </p:cNvSpPr>
          <p:nvPr/>
        </p:nvSpPr>
        <p:spPr bwMode="auto">
          <a:xfrm>
            <a:off x="71438" y="2133600"/>
            <a:ext cx="8964612" cy="0"/>
          </a:xfrm>
          <a:prstGeom prst="line">
            <a:avLst/>
          </a:prstGeom>
          <a:noFill/>
          <a:ln w="9525">
            <a:solidFill>
              <a:schemeClr val="hlink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1338378" name="Rectangle 10">
            <a:extLst>
              <a:ext uri="{FF2B5EF4-FFF2-40B4-BE49-F238E27FC236}">
                <a16:creationId xmlns:a16="http://schemas.microsoft.com/office/drawing/2014/main" id="{DC5B5CAE-76C4-7477-8DC0-C6FABD02D2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1750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Управление логическими (виртуальными) ресурсами</a:t>
            </a:r>
            <a:r>
              <a:rPr lang="en-US" sz="4000">
                <a:solidFill>
                  <a:srgbClr val="777777"/>
                </a:solidFill>
                <a:latin typeface="Times New Roman" pitchFamily="18" charset="0"/>
              </a:rPr>
              <a:t> </a:t>
            </a:r>
            <a:endParaRPr lang="ru-RU" sz="4000">
              <a:solidFill>
                <a:srgbClr val="777777"/>
              </a:solidFill>
              <a:latin typeface="Times New Roman" pitchFamily="18" charset="0"/>
            </a:endParaRPr>
          </a:p>
        </p:txBody>
      </p:sp>
      <p:grpSp>
        <p:nvGrpSpPr>
          <p:cNvPr id="53254" name="Group 18">
            <a:extLst>
              <a:ext uri="{FF2B5EF4-FFF2-40B4-BE49-F238E27FC236}">
                <a16:creationId xmlns:a16="http://schemas.microsoft.com/office/drawing/2014/main" id="{F12222ED-8AB5-00E9-0018-005D6EBB1C1E}"/>
              </a:ext>
            </a:extLst>
          </p:cNvPr>
          <p:cNvGrpSpPr>
            <a:grpSpLocks/>
          </p:cNvGrpSpPr>
          <p:nvPr/>
        </p:nvGrpSpPr>
        <p:grpSpPr bwMode="auto">
          <a:xfrm>
            <a:off x="395288" y="1557338"/>
            <a:ext cx="6048375" cy="4819650"/>
            <a:chOff x="642" y="1374"/>
            <a:chExt cx="3710" cy="2946"/>
          </a:xfrm>
        </p:grpSpPr>
        <p:sp>
          <p:nvSpPr>
            <p:cNvPr id="53255" name="Text Box 19">
              <a:extLst>
                <a:ext uri="{FF2B5EF4-FFF2-40B4-BE49-F238E27FC236}">
                  <a16:creationId xmlns:a16="http://schemas.microsoft.com/office/drawing/2014/main" id="{9434EBC7-40A4-9795-9B1F-C886F890D6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98" y="3450"/>
              <a:ext cx="72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200">
                  <a:latin typeface="Times New Roman" panose="02020603050405020304" pitchFamily="18" charset="0"/>
                </a:rPr>
                <a:t>группа</a:t>
              </a:r>
              <a:r>
                <a:rPr lang="ru-RU" altLang="ru-RU" sz="1200" b="0">
                  <a:latin typeface="Times New Roman" panose="02020603050405020304" pitchFamily="18" charset="0"/>
                </a:rPr>
                <a:t> </a:t>
              </a:r>
              <a:r>
                <a:rPr lang="ru-RU" altLang="ru-RU" sz="1600">
                  <a:latin typeface="Times New Roman" panose="02020603050405020304" pitchFamily="18" charset="0"/>
                </a:rPr>
                <a:t>«B»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56" name="Text Box 20">
              <a:extLst>
                <a:ext uri="{FF2B5EF4-FFF2-40B4-BE49-F238E27FC236}">
                  <a16:creationId xmlns:a16="http://schemas.microsoft.com/office/drawing/2014/main" id="{EFCDA660-2404-826F-8E30-3E391D1131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2" y="3450"/>
              <a:ext cx="72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200">
                  <a:latin typeface="Times New Roman" panose="02020603050405020304" pitchFamily="18" charset="0"/>
                </a:rPr>
                <a:t>группа</a:t>
              </a:r>
              <a:r>
                <a:rPr lang="ru-RU" altLang="ru-RU" sz="1200" b="0">
                  <a:latin typeface="Times New Roman" panose="02020603050405020304" pitchFamily="18" charset="0"/>
                </a:rPr>
                <a:t> </a:t>
              </a:r>
              <a:r>
                <a:rPr lang="ru-RU" altLang="ru-RU" sz="1600">
                  <a:latin typeface="Times New Roman" panose="02020603050405020304" pitchFamily="18" charset="0"/>
                </a:rPr>
                <a:t>«А»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57" name="Text Box 21">
              <a:extLst>
                <a:ext uri="{FF2B5EF4-FFF2-40B4-BE49-F238E27FC236}">
                  <a16:creationId xmlns:a16="http://schemas.microsoft.com/office/drawing/2014/main" id="{4DF84DB4-23D4-E27B-E712-136168158BE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14" y="1866"/>
              <a:ext cx="720" cy="39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85725" tIns="47625" rIns="85725" bIns="47625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i="1">
                  <a:latin typeface="Times New Roman" panose="02020603050405020304" pitchFamily="18" charset="0"/>
                </a:rPr>
                <a:t>«С:»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HD IBM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58" name="Text Box 22">
              <a:extLst>
                <a:ext uri="{FF2B5EF4-FFF2-40B4-BE49-F238E27FC236}">
                  <a16:creationId xmlns:a16="http://schemas.microsoft.com/office/drawing/2014/main" id="{8C64C3F6-AB95-F167-134F-2253C2F159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54" y="1866"/>
              <a:ext cx="1152" cy="39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85725" tIns="47625" rIns="85725" bIns="47625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i="1">
                  <a:latin typeface="Times New Roman" panose="02020603050405020304" pitchFamily="18" charset="0"/>
                </a:rPr>
                <a:t>«F:»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Виртуальный диск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59" name="Text Box 23">
              <a:extLst>
                <a:ext uri="{FF2B5EF4-FFF2-40B4-BE49-F238E27FC236}">
                  <a16:creationId xmlns:a16="http://schemas.microsoft.com/office/drawing/2014/main" id="{9A8C7588-11C6-37BD-1240-ACAE08D863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16" y="1866"/>
              <a:ext cx="754" cy="39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85725" tIns="47625" rIns="85725" bIns="47625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Файловая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система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60" name="AutoShape 24">
              <a:extLst>
                <a:ext uri="{FF2B5EF4-FFF2-40B4-BE49-F238E27FC236}">
                  <a16:creationId xmlns:a16="http://schemas.microsoft.com/office/drawing/2014/main" id="{317F26BF-7922-4671-B435-9F7A5F6AD4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98" y="2514"/>
              <a:ext cx="830" cy="507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85725" tIns="47625" rIns="85725" bIns="47625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драйвер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виртуального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диска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61" name="AutoShape 25">
              <a:extLst>
                <a:ext uri="{FF2B5EF4-FFF2-40B4-BE49-F238E27FC236}">
                  <a16:creationId xmlns:a16="http://schemas.microsoft.com/office/drawing/2014/main" id="{04C39C19-916C-D1C9-E477-A1741F024C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0" y="2514"/>
              <a:ext cx="792" cy="50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85725" tIns="47625" rIns="85725" bIns="47625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драйвер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файловой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системы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62" name="Line 26">
              <a:extLst>
                <a:ext uri="{FF2B5EF4-FFF2-40B4-BE49-F238E27FC236}">
                  <a16:creationId xmlns:a16="http://schemas.microsoft.com/office/drawing/2014/main" id="{2D861B46-7B92-8688-57C1-98D57C3CC6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3128" y="2764"/>
              <a:ext cx="3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63" name="AutoShape 27">
              <a:extLst>
                <a:ext uri="{FF2B5EF4-FFF2-40B4-BE49-F238E27FC236}">
                  <a16:creationId xmlns:a16="http://schemas.microsoft.com/office/drawing/2014/main" id="{8EA97D06-93C6-E3D1-10E3-856A75BBE7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6" y="2946"/>
              <a:ext cx="792" cy="504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85725" tIns="47625" rIns="85725" bIns="47625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драйвер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оперативной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памяти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64" name="Text Box 28">
              <a:extLst>
                <a:ext uri="{FF2B5EF4-FFF2-40B4-BE49-F238E27FC236}">
                  <a16:creationId xmlns:a16="http://schemas.microsoft.com/office/drawing/2014/main" id="{0BDE82DB-1DCD-B220-7244-4901297BE8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" y="3954"/>
              <a:ext cx="690" cy="366"/>
            </a:xfrm>
            <a:prstGeom prst="rect">
              <a:avLst/>
            </a:pr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ObliqueTopLeft"/>
              <a:lightRig rig="legacyFlat3" dir="t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  <a:contourClr>
                <a:srgbClr val="C0C0C0"/>
              </a:contourClr>
            </a:sp3d>
          </p:spPr>
          <p:txBody>
            <a:bodyPr lIns="85725" tIns="47625" rIns="85725" bIns="47625">
              <a:flatTx/>
            </a:bodyPr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Устройство</a:t>
              </a:r>
            </a:p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HDD IBM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65" name="AutoShape 29">
              <a:extLst>
                <a:ext uri="{FF2B5EF4-FFF2-40B4-BE49-F238E27FC236}">
                  <a16:creationId xmlns:a16="http://schemas.microsoft.com/office/drawing/2014/main" id="{92212BEE-0C87-2D45-0899-BE80E9AF0E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34" y="3882"/>
              <a:ext cx="798" cy="432"/>
            </a:xfrm>
            <a:prstGeom prst="flowChartDocumen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85725" tIns="47625" rIns="85725" bIns="47625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Оперативная память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66" name="Line 30">
              <a:extLst>
                <a:ext uri="{FF2B5EF4-FFF2-40B4-BE49-F238E27FC236}">
                  <a16:creationId xmlns:a16="http://schemas.microsoft.com/office/drawing/2014/main" id="{97F32C7F-4923-5864-1881-FE372547054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2" y="3450"/>
              <a:ext cx="0" cy="43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67" name="Text Box 31">
              <a:extLst>
                <a:ext uri="{FF2B5EF4-FFF2-40B4-BE49-F238E27FC236}">
                  <a16:creationId xmlns:a16="http://schemas.microsoft.com/office/drawing/2014/main" id="{DC020901-0D3A-E26F-A16C-7A7631B46B1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42" y="1374"/>
              <a:ext cx="3672" cy="269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lIns="85725" tIns="47625" rIns="85725" bIns="47625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800" b="0">
                  <a:latin typeface="Times New Roman" panose="02020603050405020304" pitchFamily="18" charset="0"/>
                </a:rPr>
                <a:t>Операции ввода/вывода (open(), close(), read(), write())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68" name="Line 32">
              <a:extLst>
                <a:ext uri="{FF2B5EF4-FFF2-40B4-BE49-F238E27FC236}">
                  <a16:creationId xmlns:a16="http://schemas.microsoft.com/office/drawing/2014/main" id="{1437EDC3-5561-734D-53CA-1A98F08FAA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2" y="1650"/>
              <a:ext cx="0" cy="2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69" name="Line 33">
              <a:extLst>
                <a:ext uri="{FF2B5EF4-FFF2-40B4-BE49-F238E27FC236}">
                  <a16:creationId xmlns:a16="http://schemas.microsoft.com/office/drawing/2014/main" id="{13FB0EBC-F7CC-282C-2F5B-CF74378ABDB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24" y="1650"/>
              <a:ext cx="0" cy="21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70" name="Line 34">
              <a:extLst>
                <a:ext uri="{FF2B5EF4-FFF2-40B4-BE49-F238E27FC236}">
                  <a16:creationId xmlns:a16="http://schemas.microsoft.com/office/drawing/2014/main" id="{C2BA750C-0339-440C-90C8-15C4C14510E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0" y="1649"/>
              <a:ext cx="0" cy="2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71" name="Line 35">
              <a:extLst>
                <a:ext uri="{FF2B5EF4-FFF2-40B4-BE49-F238E27FC236}">
                  <a16:creationId xmlns:a16="http://schemas.microsoft.com/office/drawing/2014/main" id="{472C53C7-8F7C-AB8D-7494-427EFC5F07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2" y="2257"/>
              <a:ext cx="0" cy="25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72" name="Line 36">
              <a:extLst>
                <a:ext uri="{FF2B5EF4-FFF2-40B4-BE49-F238E27FC236}">
                  <a16:creationId xmlns:a16="http://schemas.microsoft.com/office/drawing/2014/main" id="{8096059B-B3A7-3FF1-4FD9-547755BAAE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30" y="2766"/>
              <a:ext cx="8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73" name="Line 37">
              <a:extLst>
                <a:ext uri="{FF2B5EF4-FFF2-40B4-BE49-F238E27FC236}">
                  <a16:creationId xmlns:a16="http://schemas.microsoft.com/office/drawing/2014/main" id="{303B14B4-D7D7-D61D-3042-8CD46CABF3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2" y="2874"/>
              <a:ext cx="0" cy="108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74" name="Rectangle 38">
              <a:extLst>
                <a:ext uri="{FF2B5EF4-FFF2-40B4-BE49-F238E27FC236}">
                  <a16:creationId xmlns:a16="http://schemas.microsoft.com/office/drawing/2014/main" id="{D44203BD-4AFF-40B1-86E1-FC682028E7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4" y="2364"/>
              <a:ext cx="1008" cy="1368"/>
            </a:xfrm>
            <a:prstGeom prst="rect">
              <a:avLst/>
            </a:prstGeom>
            <a:noFill/>
            <a:ln w="2540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3275" name="Rectangle 39">
              <a:extLst>
                <a:ext uri="{FF2B5EF4-FFF2-40B4-BE49-F238E27FC236}">
                  <a16:creationId xmlns:a16="http://schemas.microsoft.com/office/drawing/2014/main" id="{378A6A87-2CF0-5FC9-0379-4E5083F37C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20" y="2364"/>
              <a:ext cx="1152" cy="1368"/>
            </a:xfrm>
            <a:prstGeom prst="rect">
              <a:avLst/>
            </a:prstGeom>
            <a:noFill/>
            <a:ln w="2540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>
                <a:latin typeface="Times New Roman" panose="02020603050405020304" pitchFamily="18" charset="0"/>
              </a:endParaRPr>
            </a:p>
          </p:txBody>
        </p:sp>
        <p:sp>
          <p:nvSpPr>
            <p:cNvPr id="53276" name="Rectangle 40">
              <a:extLst>
                <a:ext uri="{FF2B5EF4-FFF2-40B4-BE49-F238E27FC236}">
                  <a16:creationId xmlns:a16="http://schemas.microsoft.com/office/drawing/2014/main" id="{1E20E677-C83A-9DE7-CE0B-7FD1CFD8C8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0" y="2364"/>
              <a:ext cx="1368" cy="1368"/>
            </a:xfrm>
            <a:prstGeom prst="rect">
              <a:avLst/>
            </a:prstGeom>
            <a:noFill/>
            <a:ln w="25400" cap="rnd">
              <a:solidFill>
                <a:srgbClr val="000000"/>
              </a:solidFill>
              <a:prstDash val="sys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77" name="AutoShape 41">
              <a:extLst>
                <a:ext uri="{FF2B5EF4-FFF2-40B4-BE49-F238E27FC236}">
                  <a16:creationId xmlns:a16="http://schemas.microsoft.com/office/drawing/2014/main" id="{4D0DB6ED-DA55-9D21-738B-4F8F8379CB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2" y="2514"/>
              <a:ext cx="682" cy="36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85725" tIns="47625" rIns="85725" bIns="47625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драйвер</a:t>
              </a:r>
            </a:p>
            <a:p>
              <a:pPr algn="ctr" rtl="1"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400" b="0">
                  <a:latin typeface="Times New Roman" panose="02020603050405020304" pitchFamily="18" charset="0"/>
                </a:rPr>
                <a:t>HDD IBM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78" name="Text Box 42">
              <a:extLst>
                <a:ext uri="{FF2B5EF4-FFF2-40B4-BE49-F238E27FC236}">
                  <a16:creationId xmlns:a16="http://schemas.microsoft.com/office/drawing/2014/main" id="{9A602B5E-0F3B-3ECF-7BD5-495F859EA4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22" y="3450"/>
              <a:ext cx="720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1200">
                  <a:latin typeface="Times New Roman" panose="02020603050405020304" pitchFamily="18" charset="0"/>
                </a:rPr>
                <a:t>группа</a:t>
              </a:r>
              <a:r>
                <a:rPr lang="ru-RU" altLang="ru-RU" sz="1200" b="0">
                  <a:latin typeface="Times New Roman" panose="02020603050405020304" pitchFamily="18" charset="0"/>
                </a:rPr>
                <a:t> </a:t>
              </a:r>
              <a:r>
                <a:rPr lang="ru-RU" altLang="ru-RU" sz="1600">
                  <a:latin typeface="Times New Roman" panose="02020603050405020304" pitchFamily="18" charset="0"/>
                </a:rPr>
                <a:t>«C»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  <p:sp>
          <p:nvSpPr>
            <p:cNvPr id="53279" name="Line 43">
              <a:extLst>
                <a:ext uri="{FF2B5EF4-FFF2-40B4-BE49-F238E27FC236}">
                  <a16:creationId xmlns:a16="http://schemas.microsoft.com/office/drawing/2014/main" id="{68B85CE8-F474-BF52-A752-1FE8A7F68FA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0" y="3024"/>
              <a:ext cx="0" cy="17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80" name="Line 44">
              <a:extLst>
                <a:ext uri="{FF2B5EF4-FFF2-40B4-BE49-F238E27FC236}">
                  <a16:creationId xmlns:a16="http://schemas.microsoft.com/office/drawing/2014/main" id="{4DBB5F3E-CEF4-BC15-467E-501AE6F08E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938" y="3198"/>
              <a:ext cx="79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81" name="Line 45">
              <a:extLst>
                <a:ext uri="{FF2B5EF4-FFF2-40B4-BE49-F238E27FC236}">
                  <a16:creationId xmlns:a16="http://schemas.microsoft.com/office/drawing/2014/main" id="{F864BFE0-67A5-5585-8258-3B64C67D258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30" y="2264"/>
              <a:ext cx="0" cy="25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82" name="Line 46">
              <a:extLst>
                <a:ext uri="{FF2B5EF4-FFF2-40B4-BE49-F238E27FC236}">
                  <a16:creationId xmlns:a16="http://schemas.microsoft.com/office/drawing/2014/main" id="{4A1ECFE2-F337-852C-6063-F206FB8CBD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810" y="2256"/>
              <a:ext cx="0" cy="2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3283" name="Text Box 47">
              <a:extLst>
                <a:ext uri="{FF2B5EF4-FFF2-40B4-BE49-F238E27FC236}">
                  <a16:creationId xmlns:a16="http://schemas.microsoft.com/office/drawing/2014/main" id="{F32B8900-FD52-91DB-33BA-7EBED3FCE0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38" y="1794"/>
              <a:ext cx="432" cy="5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85725" tIns="47625" rIns="85725" bIns="47625"/>
            <a:lstStyle>
              <a:lvl1pPr>
                <a:spcBef>
                  <a:spcPct val="20000"/>
                </a:spcBef>
                <a:buSzPct val="85000"/>
                <a:buBlip>
                  <a:blip r:embed="rId3"/>
                </a:buBlip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SzPct val="70000"/>
                <a:buFont typeface="Wingdings" panose="05000000000000000000" pitchFamily="2" charset="2"/>
                <a:buChar char="l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hlink"/>
                </a:buClr>
                <a:buSzPct val="65000"/>
                <a:buFont typeface="Wingdings" panose="05000000000000000000" pitchFamily="2" charset="2"/>
                <a:buChar char="l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2"/>
                </a:buClr>
                <a:buSzPct val="60000"/>
                <a:buFont typeface="Wingdings" panose="05000000000000000000" pitchFamily="2" charset="2"/>
                <a:buChar char="l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1200" b="0">
                <a:latin typeface="Times New Roman" panose="02020603050405020304" pitchFamily="18" charset="0"/>
              </a:endParaRPr>
            </a:p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endParaRPr lang="ru-RU" altLang="ru-RU" sz="1200" b="0">
                <a:latin typeface="Times New Roman" panose="02020603050405020304" pitchFamily="18" charset="0"/>
              </a:endParaRPr>
            </a:p>
            <a:p>
              <a:pPr eaLnBrk="1" hangingPunct="1">
                <a:spcBef>
                  <a:spcPct val="0"/>
                </a:spcBef>
                <a:buSzTx/>
                <a:buFontTx/>
                <a:buNone/>
              </a:pPr>
              <a:r>
                <a:rPr lang="ru-RU" altLang="ru-RU" sz="2400">
                  <a:latin typeface="Times New Roman" panose="02020603050405020304" pitchFamily="18" charset="0"/>
                </a:rPr>
                <a:t>. . .</a:t>
              </a:r>
              <a:endParaRPr lang="ru-RU" altLang="ru-RU" sz="2400" b="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2466" name="Rectangle 2">
            <a:extLst>
              <a:ext uri="{FF2B5EF4-FFF2-40B4-BE49-F238E27FC236}">
                <a16:creationId xmlns:a16="http://schemas.microsoft.com/office/drawing/2014/main" id="{A8A3A1D3-295D-CC71-040F-228CFA5A51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 логическими (виртуальными) ресурсами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5299" name="Text Box 7">
            <a:extLst>
              <a:ext uri="{FF2B5EF4-FFF2-40B4-BE49-F238E27FC236}">
                <a16:creationId xmlns:a16="http://schemas.microsoft.com/office/drawing/2014/main" id="{FEB380C1-B729-6BB8-500A-5F268C064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9550" y="1963738"/>
            <a:ext cx="8610600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1813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4000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Р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есурс</a:t>
            </a:r>
            <a:r>
              <a:rPr lang="ru-RU" altLang="ru-RU" sz="2800">
                <a:latin typeface="Times New Roman" panose="02020603050405020304" pitchFamily="18" charset="0"/>
              </a:rPr>
              <a:t>ы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вычислительной системы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— совокупность всех физических и виртуальных ресурсов</a:t>
            </a:r>
            <a:r>
              <a:rPr lang="ru-RU" altLang="ru-RU" sz="2800" b="0">
                <a:latin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40000"/>
              </a:spcBef>
              <a:buSzTx/>
              <a:buFontTx/>
              <a:buNone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Одн</a:t>
            </a:r>
            <a:r>
              <a:rPr lang="ru-RU" altLang="ru-RU" sz="2800" b="0">
                <a:latin typeface="Times New Roman" panose="02020603050405020304" pitchFamily="18" charset="0"/>
              </a:rPr>
              <a:t>ой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из характеристик ресурсов вычислительной системы является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их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конечность - </a:t>
            </a:r>
            <a:r>
              <a:rPr lang="ru-RU" altLang="ru-RU" sz="2800" b="0">
                <a:latin typeface="Times New Roman" panose="02020603050405020304" pitchFamily="18" charset="0"/>
              </a:rPr>
              <a:t>возможна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конкуренция за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обладание ресурсом между его программными потребителями.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4000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Операционная система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— это комплекс программ,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обеспечивающий управление ресурсами вычислительной системы. 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55300" name="Text Box 10">
            <a:extLst>
              <a:ext uri="{FF2B5EF4-FFF2-40B4-BE49-F238E27FC236}">
                <a16:creationId xmlns:a16="http://schemas.microsoft.com/office/drawing/2014/main" id="{A63EDCEE-13AB-8B36-AB96-85EF6ABFC4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41287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Характеристики ресурсов вычислительной системы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8610" name="Rectangle 2">
            <a:extLst>
              <a:ext uri="{FF2B5EF4-FFF2-40B4-BE49-F238E27FC236}">
                <a16:creationId xmlns:a16="http://schemas.microsoft.com/office/drawing/2014/main" id="{B16F140C-59B8-A8F0-0687-B64ED3B9A7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13112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Управление логическими (виртуальными) ресурсами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57347" name="Text Box 3">
            <a:extLst>
              <a:ext uri="{FF2B5EF4-FFF2-40B4-BE49-F238E27FC236}">
                <a16:creationId xmlns:a16="http://schemas.microsoft.com/office/drawing/2014/main" id="{D196B6D2-CCAB-9B4F-FDFF-0FE81C2039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619250"/>
            <a:ext cx="8839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79388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Средства программирования, доступные на уровнях управления ресурсами ВС</a:t>
            </a:r>
            <a:endParaRPr lang="en-US" altLang="ru-RU" sz="24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348" name="Rectangle 7">
            <a:extLst>
              <a:ext uri="{FF2B5EF4-FFF2-40B4-BE49-F238E27FC236}">
                <a16:creationId xmlns:a16="http://schemas.microsoft.com/office/drawing/2014/main" id="{9DBFC1E4-6863-C61C-2CA5-7719694F1C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2652713"/>
            <a:ext cx="8713787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4500" indent="-265113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b="0">
                <a:latin typeface="Times New Roman" panose="02020603050405020304" pitchFamily="18" charset="0"/>
              </a:rPr>
              <a:t> система команд компьютера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b="0">
                <a:latin typeface="Times New Roman" panose="02020603050405020304" pitchFamily="18" charset="0"/>
              </a:rPr>
              <a:t> программные интерфейсы драйверов устройств (как физических, так и виртуальных)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4930" name="Rectangle 2050">
            <a:extLst>
              <a:ext uri="{FF2B5EF4-FFF2-40B4-BE49-F238E27FC236}">
                <a16:creationId xmlns:a16="http://schemas.microsoft.com/office/drawing/2014/main" id="{FF5470C0-A94F-BC32-A641-C6ABD30DBD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 программирования</a:t>
            </a:r>
          </a:p>
        </p:txBody>
      </p:sp>
      <p:sp>
        <p:nvSpPr>
          <p:cNvPr id="59395" name="Text Box 2051">
            <a:extLst>
              <a:ext uri="{FF2B5EF4-FFF2-40B4-BE49-F238E27FC236}">
                <a16:creationId xmlns:a16="http://schemas.microsoft.com/office/drawing/2014/main" id="{D2F3A92F-0624-EAA6-E9DC-6C1168632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00" y="2554288"/>
            <a:ext cx="91186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Ж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изненный цикл программы в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вычислительной системе</a:t>
            </a:r>
            <a:endParaRPr lang="ru-RU" altLang="ru-RU" sz="2800">
              <a:latin typeface="Times New Roman" panose="02020603050405020304" pitchFamily="18" charset="0"/>
            </a:endParaRPr>
          </a:p>
        </p:txBody>
      </p:sp>
      <p:sp>
        <p:nvSpPr>
          <p:cNvPr id="59396" name="Text Box 2054">
            <a:extLst>
              <a:ext uri="{FF2B5EF4-FFF2-40B4-BE49-F238E27FC236}">
                <a16:creationId xmlns:a16="http://schemas.microsoft.com/office/drawing/2014/main" id="{308F6C4E-D607-07E2-F5AD-6B5FCF761A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836613"/>
            <a:ext cx="8713787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С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истема программирования</a:t>
            </a:r>
            <a:r>
              <a:rPr lang="ru-RU" altLang="ru-RU" sz="2800">
                <a:latin typeface="Times New Roman" panose="02020603050405020304" pitchFamily="18" charset="0"/>
              </a:rPr>
              <a:t> —</a:t>
            </a:r>
            <a:r>
              <a:rPr lang="en-US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комплекс программ,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обеспечивающий </a:t>
            </a:r>
            <a:r>
              <a:rPr lang="ru-RU" altLang="ru-RU" sz="2800" b="0">
                <a:latin typeface="Times New Roman" panose="02020603050405020304" pitchFamily="18" charset="0"/>
              </a:rPr>
              <a:t>поддержание жизненного цикла программы в вычислительной системе.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  <p:sp>
        <p:nvSpPr>
          <p:cNvPr id="59397" name="Rectangle 2056">
            <a:extLst>
              <a:ext uri="{FF2B5EF4-FFF2-40B4-BE49-F238E27FC236}">
                <a16:creationId xmlns:a16="http://schemas.microsoft.com/office/drawing/2014/main" id="{6A914DF9-664A-7640-3011-836DE1F8EB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429000"/>
            <a:ext cx="8964613" cy="2227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36575" indent="-357188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b="0">
                <a:latin typeface="Times New Roman" panose="02020603050405020304" pitchFamily="18" charset="0"/>
              </a:rPr>
              <a:t>Проектирование</a:t>
            </a:r>
            <a:r>
              <a:rPr lang="en-US" altLang="ru-RU" b="0">
                <a:latin typeface="Times New Roman" panose="02020603050405020304" pitchFamily="18" charset="0"/>
              </a:rPr>
              <a:t> </a:t>
            </a:r>
            <a:r>
              <a:rPr lang="ru-RU" altLang="ru-RU" b="0">
                <a:latin typeface="Times New Roman" panose="02020603050405020304" pitchFamily="18" charset="0"/>
              </a:rPr>
              <a:t> 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b="0">
                <a:latin typeface="Times New Roman" panose="02020603050405020304" pitchFamily="18" charset="0"/>
              </a:rPr>
              <a:t>Кодирование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b="0">
                <a:latin typeface="Times New Roman" panose="02020603050405020304" pitchFamily="18" charset="0"/>
              </a:rPr>
              <a:t>Тестирование и отладка</a:t>
            </a:r>
          </a:p>
          <a:p>
            <a:pPr lvl="1" eaLnBrk="1" hangingPunct="1">
              <a:spcBef>
                <a:spcPct val="0"/>
              </a:spcBef>
              <a:buClrTx/>
              <a:buSzTx/>
              <a:buFontTx/>
              <a:buAutoNum type="arabicPeriod"/>
            </a:pPr>
            <a:r>
              <a:rPr lang="ru-RU" altLang="ru-RU" b="0">
                <a:latin typeface="Times New Roman" panose="02020603050405020304" pitchFamily="18" charset="0"/>
              </a:rPr>
              <a:t>Ввод программной системы в эксплуатацию (внедрение) и сопровождение</a:t>
            </a:r>
            <a:r>
              <a:rPr lang="en-US" altLang="ru-RU" sz="24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0658" name="Rectangle 2050">
            <a:extLst>
              <a:ext uri="{FF2B5EF4-FFF2-40B4-BE49-F238E27FC236}">
                <a16:creationId xmlns:a16="http://schemas.microsoft.com/office/drawing/2014/main" id="{22174062-3D71-255A-0849-E4843C25AA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1750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 программирования: история</a:t>
            </a:r>
          </a:p>
        </p:txBody>
      </p:sp>
      <p:graphicFrame>
        <p:nvGraphicFramePr>
          <p:cNvPr id="1350713" name="Group 2105">
            <a:extLst>
              <a:ext uri="{FF2B5EF4-FFF2-40B4-BE49-F238E27FC236}">
                <a16:creationId xmlns:a16="http://schemas.microsoft.com/office/drawing/2014/main" id="{689CCFD4-92E0-AB52-E6EF-C84B305C93E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9388" y="1052513"/>
          <a:ext cx="8785225" cy="5476875"/>
        </p:xfrm>
        <a:graphic>
          <a:graphicData uri="http://schemas.openxmlformats.org/drawingml/2006/table">
            <a:tbl>
              <a:tblPr/>
              <a:tblGrid>
                <a:gridCol w="2089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96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326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Начало 50-х годов ХХ века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Система программирования или система авто-матизации программирования включала в себя ассем-блер (или автокод) и загрузчик, появление библиотек стандартных программ и макрогенераторов. </a:t>
                      </a: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26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Середина 50-х – начало 60-х годов  ХХ века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Появление и распространение языков програм-мирования высокого уровня (Фортран, Алгол-60, Кобол и др.). Формирование концепций модульного программирования. </a:t>
                      </a:r>
                      <a:endParaRPr kumimoji="0" lang="ru-RU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25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Середина 60-х годов – начало 90-х ХХ века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интерактивных и персональных систем, появление и развитие языков объектно-ориен-тированного  программирования. </a:t>
                      </a:r>
                      <a:endParaRPr kumimoji="0" lang="ru-RU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589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90-е ХХ века – настоящее время</a:t>
                      </a:r>
                    </a:p>
                  </a:txBody>
                  <a:tcPr marT="45723" marB="45723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Появление промышленных средств автоматизации проектирования программного обеспечения, CASE-средств (</a:t>
                      </a:r>
                      <a:r>
                        <a:rPr kumimoji="0" lang="ru-RU" sz="2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Computer-Aided Software/System</a:t>
                      </a:r>
                      <a:r>
                        <a:rPr kumimoji="0" lang="ru-RU" sz="2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22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Engineering</a:t>
                      </a:r>
                      <a:r>
                        <a:rPr kumimoji="0" lang="ru-RU" sz="2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), унифицированного языка моделирования UML. </a:t>
                      </a:r>
                      <a:endParaRPr kumimoji="0" lang="ru-RU" sz="22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3" marB="45723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7092" name="Rectangle 4">
            <a:extLst>
              <a:ext uri="{FF2B5EF4-FFF2-40B4-BE49-F238E27FC236}">
                <a16:creationId xmlns:a16="http://schemas.microsoft.com/office/drawing/2014/main" id="{CA2214CA-35F7-4878-ACEE-7DC17197E32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5" name="Text Box 20">
            <a:extLst>
              <a:ext uri="{FF2B5EF4-FFF2-40B4-BE49-F238E27FC236}">
                <a16:creationId xmlns:a16="http://schemas.microsoft.com/office/drawing/2014/main" id="{DF082C0B-D5BC-CC9F-5585-1CF325CF11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836613"/>
            <a:ext cx="7524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Элементная база</a:t>
            </a:r>
          </a:p>
        </p:txBody>
      </p:sp>
      <p:pic>
        <p:nvPicPr>
          <p:cNvPr id="8196" name="Рисунок 2" descr="Изображение выглядит как электроника, трубка, Электронная техника, Компонент схемы&#10;&#10;Автоматически созданное описание">
            <a:extLst>
              <a:ext uri="{FF2B5EF4-FFF2-40B4-BE49-F238E27FC236}">
                <a16:creationId xmlns:a16="http://schemas.microsoft.com/office/drawing/2014/main" id="{34D9CC1C-9EB2-C0F8-B548-B98ECE90AF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3429000"/>
            <a:ext cx="4375150" cy="310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Рисунок 8" descr="Изображение выглядит как электроника, трубка&#10;&#10;Автоматически созданное описание">
            <a:extLst>
              <a:ext uri="{FF2B5EF4-FFF2-40B4-BE49-F238E27FC236}">
                <a16:creationId xmlns:a16="http://schemas.microsoft.com/office/drawing/2014/main" id="{0E84A3D6-C1F3-267E-1A3A-209590003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416050"/>
            <a:ext cx="2784475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Рисунок 10" descr="Изображение выглядит как черно-белый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7795368B-76B1-3DB2-556B-539F656D78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0113" y="1495425"/>
            <a:ext cx="4056062" cy="504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882" name="Rectangle 3074">
            <a:extLst>
              <a:ext uri="{FF2B5EF4-FFF2-40B4-BE49-F238E27FC236}">
                <a16:creationId xmlns:a16="http://schemas.microsoft.com/office/drawing/2014/main" id="{6B928B0F-1F95-279D-A39B-0CB96E48A2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30163"/>
            <a:ext cx="9144000" cy="701675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Системы программирования</a:t>
            </a:r>
          </a:p>
        </p:txBody>
      </p:sp>
      <p:sp>
        <p:nvSpPr>
          <p:cNvPr id="63491" name="Text Box 3075">
            <a:extLst>
              <a:ext uri="{FF2B5EF4-FFF2-40B4-BE49-F238E27FC236}">
                <a16:creationId xmlns:a16="http://schemas.microsoft.com/office/drawing/2014/main" id="{9CF8A721-68FF-586C-C705-EED39C3E2E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3927475"/>
            <a:ext cx="838835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55600" indent="-176213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eaLnBrk="1" hangingPunct="1">
              <a:spcBef>
                <a:spcPct val="0"/>
              </a:spcBef>
              <a:buClrTx/>
              <a:buSzTx/>
              <a:buFontTx/>
              <a:buChar char="•"/>
            </a:pPr>
            <a:r>
              <a:rPr lang="ru-RU" altLang="ru-RU" b="0">
                <a:latin typeface="Times New Roman" panose="02020603050405020304" pitchFamily="18" charset="0"/>
              </a:rPr>
              <a:t>программные средства и компоненты системы программирования, обеспечивающие поддержание жизненного цикла программы.</a:t>
            </a:r>
            <a:endParaRPr lang="en-US" altLang="ru-RU" b="0">
              <a:latin typeface="Times New Roman" panose="02020603050405020304" pitchFamily="18" charset="0"/>
            </a:endParaRPr>
          </a:p>
        </p:txBody>
      </p:sp>
      <p:sp>
        <p:nvSpPr>
          <p:cNvPr id="63492" name="Rectangle 3078">
            <a:extLst>
              <a:ext uri="{FF2B5EF4-FFF2-40B4-BE49-F238E27FC236}">
                <a16:creationId xmlns:a16="http://schemas.microsoft.com/office/drawing/2014/main" id="{D54542DF-36D4-4DDD-F56E-8C330B5047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87675"/>
            <a:ext cx="91440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Средства программирования, доступные на уровне системы программирования</a:t>
            </a:r>
          </a:p>
        </p:txBody>
      </p:sp>
      <p:sp>
        <p:nvSpPr>
          <p:cNvPr id="63493" name="Text Box 3079">
            <a:extLst>
              <a:ext uri="{FF2B5EF4-FFF2-40B4-BE49-F238E27FC236}">
                <a16:creationId xmlns:a16="http://schemas.microsoft.com/office/drawing/2014/main" id="{FCF9A273-F1F8-84F1-1713-6701212C92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950" y="836613"/>
            <a:ext cx="8893175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С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истема программирования</a:t>
            </a: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</a:rPr>
              <a:t>—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это комплекс программ, обеспечивающий технологию автоматизации проектирования,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кодирования, тестирования,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отладки и сопровождения программного обеспечения.</a:t>
            </a:r>
            <a:endParaRPr lang="en-US" altLang="ru-RU" sz="2800" b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D402785B-04AE-5B38-ABF5-BA736BAA48D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28575"/>
            <a:ext cx="9144000" cy="7207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Прикладные системы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5539" name="Text Box 3">
            <a:extLst>
              <a:ext uri="{FF2B5EF4-FFF2-40B4-BE49-F238E27FC236}">
                <a16:creationId xmlns:a16="http://schemas.microsoft.com/office/drawing/2014/main" id="{5DA8B8BF-36F7-03EB-2FDB-FFAA6BE644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903288"/>
            <a:ext cx="8686800" cy="1373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531813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Прикладная система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— программная система, ориентированная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на решение или автоматизацию решения задач из конкретной</a:t>
            </a: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предметной области. 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458" name="Rectangle 2">
            <a:extLst>
              <a:ext uri="{FF2B5EF4-FFF2-40B4-BE49-F238E27FC236}">
                <a16:creationId xmlns:a16="http://schemas.microsoft.com/office/drawing/2014/main" id="{A11C89D9-66AF-9C42-C6D0-C9F1D19C6F8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7475"/>
            <a:ext cx="9144000" cy="5492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Выводы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Times New Roman" pitchFamily="18" charset="0"/>
            </a:endParaRPr>
          </a:p>
        </p:txBody>
      </p:sp>
      <p:sp>
        <p:nvSpPr>
          <p:cNvPr id="67587" name="Text Box 12">
            <a:extLst>
              <a:ext uri="{FF2B5EF4-FFF2-40B4-BE49-F238E27FC236}">
                <a16:creationId xmlns:a16="http://schemas.microsoft.com/office/drawing/2014/main" id="{3F8A78F3-58A4-A309-38E2-63DDB8651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5000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Пользователь и 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уровн</a:t>
            </a:r>
            <a:r>
              <a:rPr lang="ru-RU" altLang="ru-RU" sz="2800">
                <a:latin typeface="Times New Roman" panose="02020603050405020304" pitchFamily="18" charset="0"/>
              </a:rPr>
              <a:t>и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структурной организации </a:t>
            </a:r>
            <a:r>
              <a:rPr lang="ru-RU" altLang="ru-RU" sz="2800">
                <a:latin typeface="Times New Roman" panose="02020603050405020304" pitchFamily="18" charset="0"/>
              </a:rPr>
              <a:t>ВС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graphicFrame>
        <p:nvGraphicFramePr>
          <p:cNvPr id="1299586" name="Group 130">
            <a:extLst>
              <a:ext uri="{FF2B5EF4-FFF2-40B4-BE49-F238E27FC236}">
                <a16:creationId xmlns:a16="http://schemas.microsoft.com/office/drawing/2014/main" id="{60C74AA3-3529-1808-8DAA-40421885425A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1431925"/>
          <a:ext cx="8785225" cy="5565775"/>
        </p:xfrm>
        <a:graphic>
          <a:graphicData uri="http://schemas.openxmlformats.org/drawingml/2006/table">
            <a:tbl>
              <a:tblPr/>
              <a:tblGrid>
                <a:gridCol w="3960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4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1750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Прикладные системы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 набор функциональных средств прикладной системы.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175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Системы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программирования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 трансляторы языков высокого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уровня, библиотеки...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C0C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4926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Управление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логическими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 (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виртуальными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) </a:t>
                      </a: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устройствами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 интерфейсы драйверов виртуальных устройств.</a:t>
                      </a: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 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2B2B2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702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Управление физическими устройствами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/>
                    </a:solidFill>
                  </a:tcPr>
                </a:tc>
                <a:tc>
                  <a:txBody>
                    <a:bodyPr/>
                    <a:lstStyle/>
                    <a:p>
                      <a:pPr marL="273050" marR="0" lvl="0" indent="-2730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+ интерфейсы драйверов физических ресурсов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969696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5447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</a:rPr>
                        <a:t>Аппаратные средства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Система команд, аппаратные интерфейсы  программного управления физическими устройствами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808080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4514" name="Rectangle 2">
            <a:extLst>
              <a:ext uri="{FF2B5EF4-FFF2-40B4-BE49-F238E27FC236}">
                <a16:creationId xmlns:a16="http://schemas.microsoft.com/office/drawing/2014/main" id="{CC19048A-106C-E6CA-A893-0189B1D6D8A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7475"/>
            <a:ext cx="9144000" cy="54927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Выводы</a:t>
            </a:r>
            <a:r>
              <a:rPr lang="en-US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endParaRPr lang="ru-RU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  <a:cs typeface="Times New Roman" pitchFamily="18" charset="0"/>
            </a:endParaRPr>
          </a:p>
        </p:txBody>
      </p:sp>
      <p:sp>
        <p:nvSpPr>
          <p:cNvPr id="69635" name="Text Box 11">
            <a:extLst>
              <a:ext uri="{FF2B5EF4-FFF2-40B4-BE49-F238E27FC236}">
                <a16:creationId xmlns:a16="http://schemas.microsoft.com/office/drawing/2014/main" id="{A4BA46E0-4DFF-B682-1434-CEBCF8336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765175"/>
            <a:ext cx="914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Б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азовые определения</a:t>
            </a:r>
            <a:r>
              <a:rPr lang="en-US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</a:rPr>
              <a:t>и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понятия</a:t>
            </a:r>
            <a:r>
              <a:rPr lang="ru-RU" altLang="ru-RU" sz="2800">
                <a:latin typeface="Times New Roman" panose="02020603050405020304" pitchFamily="18" charset="0"/>
              </a:rPr>
              <a:t>: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sp>
        <p:nvSpPr>
          <p:cNvPr id="69636" name="Text Box 12">
            <a:extLst>
              <a:ext uri="{FF2B5EF4-FFF2-40B4-BE49-F238E27FC236}">
                <a16:creationId xmlns:a16="http://schemas.microsoft.com/office/drawing/2014/main" id="{13DCD80C-D3D7-10BE-C4EF-8DE6028A9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388" y="1412875"/>
            <a:ext cx="8964612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82563" indent="-182563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Вычислительная система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Физические ресурсы (устройства)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Драйвер физического устройства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Логические или виртуальные ресурсы (устройства)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Драйвер логического</a:t>
            </a:r>
            <a:r>
              <a:rPr lang="en-US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виртуального</a:t>
            </a:r>
            <a:r>
              <a:rPr lang="en-US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ресурса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вычислительной системы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Операционная система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Жизненный цикл программы в вычислительной системе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программирования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120000"/>
              </a:lnSpc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Прикладная система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 b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altLang="ru-RU" sz="2800" b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1186" name="Rectangle 2">
            <a:extLst>
              <a:ext uri="{FF2B5EF4-FFF2-40B4-BE49-F238E27FC236}">
                <a16:creationId xmlns:a16="http://schemas.microsoft.com/office/drawing/2014/main" id="{F8ED7105-1CBB-EC7F-6B62-7C9251B210E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43" name="Text Box 3">
            <a:extLst>
              <a:ext uri="{FF2B5EF4-FFF2-40B4-BE49-F238E27FC236}">
                <a16:creationId xmlns:a16="http://schemas.microsoft.com/office/drawing/2014/main" id="{136D9799-4121-3097-3DD5-3B25FF4FD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08050"/>
            <a:ext cx="7524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ЭНИАК: </a:t>
            </a:r>
            <a:r>
              <a:rPr lang="en-US" altLang="ru-RU" sz="2000">
                <a:latin typeface="Times New Roman" panose="02020603050405020304" pitchFamily="18" charset="0"/>
              </a:rPr>
              <a:t>~</a:t>
            </a:r>
            <a:r>
              <a:rPr lang="en-US" altLang="ru-RU">
                <a:latin typeface="Times New Roman" panose="02020603050405020304" pitchFamily="18" charset="0"/>
              </a:rPr>
              <a:t> </a:t>
            </a:r>
            <a:r>
              <a:rPr lang="ru-RU" altLang="ru-RU" sz="2000">
                <a:latin typeface="Times New Roman" panose="02020603050405020304" pitchFamily="18" charset="0"/>
              </a:rPr>
              <a:t>20 тыс. электронных ламп,			 ежемесячно заменялось 2000 ламп</a:t>
            </a:r>
          </a:p>
        </p:txBody>
      </p:sp>
      <p:pic>
        <p:nvPicPr>
          <p:cNvPr id="10244" name="Picture 5">
            <a:extLst>
              <a:ext uri="{FF2B5EF4-FFF2-40B4-BE49-F238E27FC236}">
                <a16:creationId xmlns:a16="http://schemas.microsoft.com/office/drawing/2014/main" id="{15A35B75-625F-A819-D3E2-3CCFFEB46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1989138"/>
            <a:ext cx="2954338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2" descr="Изображение выглядит как черно-белый, в помещении&#10;&#10;Автоматически созданное описание">
            <a:extLst>
              <a:ext uri="{FF2B5EF4-FFF2-40B4-BE49-F238E27FC236}">
                <a16:creationId xmlns:a16="http://schemas.microsoft.com/office/drawing/2014/main" id="{11C80789-CDAB-DC5D-23DB-48C987094E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1776413"/>
            <a:ext cx="3995737" cy="496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3234" name="Rectangle 2">
            <a:extLst>
              <a:ext uri="{FF2B5EF4-FFF2-40B4-BE49-F238E27FC236}">
                <a16:creationId xmlns:a16="http://schemas.microsoft.com/office/drawing/2014/main" id="{F73764A5-24DB-A5AB-06D4-BBC03F4BBB2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F2D549EA-52EC-F4AE-2000-CA5C98DC6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981075"/>
            <a:ext cx="752475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«Стрела»: </a:t>
            </a:r>
            <a:r>
              <a:rPr lang="ru-RU" altLang="ru-RU" sz="2000">
                <a:latin typeface="Times New Roman" panose="02020603050405020304" pitchFamily="18" charset="0"/>
              </a:rPr>
              <a:t>быстродействие: 2000 трехадресных команд в      	секунду, основной такт — 500 мкс</a:t>
            </a:r>
          </a:p>
        </p:txBody>
      </p:sp>
      <p:pic>
        <p:nvPicPr>
          <p:cNvPr id="12292" name="Picture 6">
            <a:extLst>
              <a:ext uri="{FF2B5EF4-FFF2-40B4-BE49-F238E27FC236}">
                <a16:creationId xmlns:a16="http://schemas.microsoft.com/office/drawing/2014/main" id="{88711267-71C0-561F-E411-1FBE544D8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349500"/>
            <a:ext cx="7993062" cy="2779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82" name="Rectangle 2">
            <a:extLst>
              <a:ext uri="{FF2B5EF4-FFF2-40B4-BE49-F238E27FC236}">
                <a16:creationId xmlns:a16="http://schemas.microsoft.com/office/drawing/2014/main" id="{77CCBA63-5C1A-3B6F-A04E-0817F0D3978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339" name="Text Box 3">
            <a:extLst>
              <a:ext uri="{FF2B5EF4-FFF2-40B4-BE49-F238E27FC236}">
                <a16:creationId xmlns:a16="http://schemas.microsoft.com/office/drawing/2014/main" id="{80F2D877-18E1-7F9C-C220-3323BF0A6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400" y="908050"/>
            <a:ext cx="7524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Пульт ЭВМ «Урал»</a:t>
            </a:r>
          </a:p>
        </p:txBody>
      </p:sp>
      <p:pic>
        <p:nvPicPr>
          <p:cNvPr id="14340" name="Рисунок 2" descr="Изображение выглядит как в помещении, электроника, панель управления, музыка&#10;&#10;Автоматически созданное описание">
            <a:extLst>
              <a:ext uri="{FF2B5EF4-FFF2-40B4-BE49-F238E27FC236}">
                <a16:creationId xmlns:a16="http://schemas.microsoft.com/office/drawing/2014/main" id="{31335938-D65C-D6BB-FFC1-5891F390C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50" y="1470025"/>
            <a:ext cx="7740650" cy="5160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282" name="Rectangle 2">
            <a:extLst>
              <a:ext uri="{FF2B5EF4-FFF2-40B4-BE49-F238E27FC236}">
                <a16:creationId xmlns:a16="http://schemas.microsoft.com/office/drawing/2014/main" id="{A9A82CDB-877F-7540-5560-DF4DB264D2F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Первое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7" name="Рисунок 2" descr="Изображение выглядит как схема&#10;&#10;Автоматически созданное описание со средним доверительным уровнем">
            <a:extLst>
              <a:ext uri="{FF2B5EF4-FFF2-40B4-BE49-F238E27FC236}">
                <a16:creationId xmlns:a16="http://schemas.microsoft.com/office/drawing/2014/main" id="{7375C445-B641-98D5-CD08-88CAE083E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44675"/>
            <a:ext cx="9144000" cy="331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1810" name="Rectangle 2">
            <a:extLst>
              <a:ext uri="{FF2B5EF4-FFF2-40B4-BE49-F238E27FC236}">
                <a16:creationId xmlns:a16="http://schemas.microsoft.com/office/drawing/2014/main" id="{AF50E176-59B2-25CB-6F45-9FF3C13E5B3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-19050"/>
            <a:ext cx="9144000" cy="7112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Второе поколение компьютеров</a:t>
            </a:r>
          </a:p>
        </p:txBody>
      </p:sp>
      <p:sp>
        <p:nvSpPr>
          <p:cNvPr id="18435" name="Text Box 6">
            <a:extLst>
              <a:ext uri="{FF2B5EF4-FFF2-40B4-BE49-F238E27FC236}">
                <a16:creationId xmlns:a16="http://schemas.microsoft.com/office/drawing/2014/main" id="{26DFF3B6-4A2F-6EB5-3A2D-308890257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500438"/>
            <a:ext cx="5370513" cy="265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пакетная обработка заданий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 b="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мультипрограммировани</a:t>
            </a:r>
            <a:r>
              <a:rPr lang="ru-RU" altLang="ru-RU" sz="2800">
                <a:latin typeface="Times New Roman" panose="02020603050405020304" pitchFamily="18" charset="0"/>
              </a:rPr>
              <a:t>е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языки управления заданиями</a:t>
            </a:r>
            <a:r>
              <a:rPr lang="en-US" altLang="ru-RU" sz="2800" b="0">
                <a:latin typeface="Times New Roman" panose="02020603050405020304" pitchFamily="18" charset="0"/>
              </a:rPr>
              <a:t> </a:t>
            </a:r>
            <a:endParaRPr lang="ru-RU" altLang="ru-RU" sz="2800" b="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файловы</a:t>
            </a:r>
            <a:r>
              <a:rPr lang="ru-RU" altLang="ru-RU" sz="2800">
                <a:latin typeface="Times New Roman" panose="02020603050405020304" pitchFamily="18" charset="0"/>
              </a:rPr>
              <a:t>е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</a:t>
            </a:r>
            <a:r>
              <a:rPr lang="ru-RU" altLang="ru-RU" sz="2800">
                <a:latin typeface="Times New Roman" panose="02020603050405020304" pitchFamily="18" charset="0"/>
              </a:rPr>
              <a:t>ы</a:t>
            </a: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ru-RU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виртуальны</a:t>
            </a:r>
            <a:r>
              <a:rPr lang="ru-RU" altLang="ru-RU" sz="2800">
                <a:latin typeface="Times New Roman" panose="02020603050405020304" pitchFamily="18" charset="0"/>
              </a:rPr>
              <a:t>е</a:t>
            </a:r>
            <a:r>
              <a:rPr lang="ru-RU" alt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 устройств</a:t>
            </a:r>
            <a:r>
              <a:rPr lang="ru-RU" altLang="ru-RU" sz="2800">
                <a:latin typeface="Times New Roman" panose="02020603050405020304" pitchFamily="18" charset="0"/>
              </a:rPr>
              <a:t>а</a:t>
            </a:r>
            <a:endParaRPr lang="en-US" altLang="ru-RU" sz="28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Char char="•"/>
            </a:pPr>
            <a:r>
              <a:rPr lang="en-US" altLang="ru-RU" sz="2800">
                <a:latin typeface="Times New Roman" panose="02020603050405020304" pitchFamily="18" charset="0"/>
              </a:rPr>
              <a:t> </a:t>
            </a:r>
            <a:r>
              <a:rPr lang="ru-RU" altLang="ru-RU" sz="2800">
                <a:latin typeface="Times New Roman" panose="02020603050405020304" pitchFamily="18" charset="0"/>
              </a:rPr>
              <a:t>операционные системы</a:t>
            </a:r>
            <a:endParaRPr lang="en-US" altLang="ru-RU" sz="2800">
              <a:latin typeface="Times New Roman" panose="02020603050405020304" pitchFamily="18" charset="0"/>
            </a:endParaRPr>
          </a:p>
        </p:txBody>
      </p:sp>
      <p:graphicFrame>
        <p:nvGraphicFramePr>
          <p:cNvPr id="1271830" name="Group 22">
            <a:extLst>
              <a:ext uri="{FF2B5EF4-FFF2-40B4-BE49-F238E27FC236}">
                <a16:creationId xmlns:a16="http://schemas.microsoft.com/office/drawing/2014/main" id="{A020CD60-9C50-B1D7-E624-F5EBD90CEE52}"/>
              </a:ext>
            </a:extLst>
          </p:cNvPr>
          <p:cNvGraphicFramePr>
            <a:graphicFrameLocks noGrp="1"/>
          </p:cNvGraphicFramePr>
          <p:nvPr/>
        </p:nvGraphicFramePr>
        <p:xfrm>
          <a:off x="179388" y="835025"/>
          <a:ext cx="8785225" cy="1889125"/>
        </p:xfrm>
        <a:graphic>
          <a:graphicData uri="http://schemas.openxmlformats.org/drawingml/2006/table">
            <a:tbl>
              <a:tblPr/>
              <a:tblGrid>
                <a:gridCol w="30972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88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Элементная база</a:t>
                      </a:r>
                    </a:p>
                  </a:txBody>
                  <a:tcPr marT="45608" marB="45608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полупроводниковые приборы: диоды и транзисторы</a:t>
                      </a:r>
                    </a:p>
                  </a:txBody>
                  <a:tcPr marT="45608" marB="45608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5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Временной период</a:t>
                      </a:r>
                    </a:p>
                  </a:txBody>
                  <a:tcPr marT="45608" marB="45608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85000"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вторая половина 1950-х – вторая половина 1960-х годов</a:t>
                      </a:r>
                    </a:p>
                  </a:txBody>
                  <a:tcPr marT="45608" marB="45608" horzOverflow="overflow">
                    <a:lnL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77777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DDDD">
                        <a:alpha val="5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8447" name="Text Box 23">
            <a:extLst>
              <a:ext uri="{FF2B5EF4-FFF2-40B4-BE49-F238E27FC236}">
                <a16:creationId xmlns:a16="http://schemas.microsoft.com/office/drawing/2014/main" id="{1B4EC25B-EA2F-9B21-706D-D0200E7C3E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997200"/>
            <a:ext cx="91440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Особенности</a:t>
            </a:r>
          </a:p>
        </p:txBody>
      </p:sp>
      <p:sp>
        <p:nvSpPr>
          <p:cNvPr id="18448" name="Text Box 24">
            <a:extLst>
              <a:ext uri="{FF2B5EF4-FFF2-40B4-BE49-F238E27FC236}">
                <a16:creationId xmlns:a16="http://schemas.microsoft.com/office/drawing/2014/main" id="{4D54B37E-B46E-430A-9694-D89077432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3" y="6223000"/>
            <a:ext cx="8951912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ru-RU" altLang="ru-RU" sz="2800">
                <a:latin typeface="Times New Roman" panose="02020603050405020304" pitchFamily="18" charset="0"/>
              </a:rPr>
              <a:t>Приоритетное направление: </a:t>
            </a:r>
            <a:r>
              <a:rPr lang="ru-RU" altLang="ru-RU" sz="2400" b="0">
                <a:latin typeface="Times New Roman" panose="02020603050405020304" pitchFamily="18" charset="0"/>
              </a:rPr>
              <a:t>управление бизнес-процессами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7330" name="Rectangle 2">
            <a:extLst>
              <a:ext uri="{FF2B5EF4-FFF2-40B4-BE49-F238E27FC236}">
                <a16:creationId xmlns:a16="http://schemas.microsoft.com/office/drawing/2014/main" id="{15CFF44D-7DD3-84B2-C8A7-104F9ECF8BF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0" y="115888"/>
            <a:ext cx="9144000" cy="69215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b="1">
                <a:solidFill>
                  <a:srgbClr val="777777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Второе поколение компьютеров</a:t>
            </a:r>
            <a:endParaRPr lang="en-US" sz="4000" b="1">
              <a:solidFill>
                <a:srgbClr val="777777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Text Box 3">
            <a:extLst>
              <a:ext uri="{FF2B5EF4-FFF2-40B4-BE49-F238E27FC236}">
                <a16:creationId xmlns:a16="http://schemas.microsoft.com/office/drawing/2014/main" id="{B79F5953-6E0B-DAE6-C633-AA0D9F2164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650" y="1125538"/>
            <a:ext cx="752475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SzPct val="85000"/>
              <a:buBlip>
                <a:blip r:embed="rId3"/>
              </a:buBlip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SzPct val="70000"/>
              <a:buFont typeface="Wingdings" panose="05000000000000000000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65000"/>
              <a:buFont typeface="Wingdings" panose="05000000000000000000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60000"/>
              <a:buFont typeface="Wingdings" panose="05000000000000000000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SzTx/>
              <a:buFontTx/>
              <a:buNone/>
            </a:pPr>
            <a:r>
              <a:rPr lang="ru-RU" altLang="ru-RU">
                <a:latin typeface="Times New Roman" panose="02020603050405020304" pitchFamily="18" charset="0"/>
              </a:rPr>
              <a:t>Элементная база</a:t>
            </a:r>
            <a:endParaRPr lang="ru-RU" altLang="ru-RU" sz="2000">
              <a:latin typeface="Times New Roman" panose="02020603050405020304" pitchFamily="18" charset="0"/>
            </a:endParaRPr>
          </a:p>
        </p:txBody>
      </p:sp>
      <p:pic>
        <p:nvPicPr>
          <p:cNvPr id="20484" name="Picture 5">
            <a:extLst>
              <a:ext uri="{FF2B5EF4-FFF2-40B4-BE49-F238E27FC236}">
                <a16:creationId xmlns:a16="http://schemas.microsoft.com/office/drawing/2014/main" id="{F5EE3481-5C93-7A6D-5A29-9E8CA6B38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276475"/>
            <a:ext cx="4105275" cy="231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5" name="Picture 6">
            <a:extLst>
              <a:ext uri="{FF2B5EF4-FFF2-40B4-BE49-F238E27FC236}">
                <a16:creationId xmlns:a16="http://schemas.microsoft.com/office/drawing/2014/main" id="{87C37D99-8AA7-EFE0-A971-AF2293558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205038"/>
            <a:ext cx="3671887" cy="282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Электронная паутина">
  <a:themeElements>
    <a:clrScheme name="Электронная паутина 3">
      <a:dk1>
        <a:srgbClr val="000000"/>
      </a:dk1>
      <a:lt1>
        <a:srgbClr val="EAEAEA"/>
      </a:lt1>
      <a:dk2>
        <a:srgbClr val="333333"/>
      </a:dk2>
      <a:lt2>
        <a:srgbClr val="DDDDDD"/>
      </a:lt2>
      <a:accent1>
        <a:srgbClr val="C0C0C0"/>
      </a:accent1>
      <a:accent2>
        <a:srgbClr val="FFFFFF"/>
      </a:accent2>
      <a:accent3>
        <a:srgbClr val="F3F3F3"/>
      </a:accent3>
      <a:accent4>
        <a:srgbClr val="000000"/>
      </a:accent4>
      <a:accent5>
        <a:srgbClr val="DCDCDC"/>
      </a:accent5>
      <a:accent6>
        <a:srgbClr val="E7E7E7"/>
      </a:accent6>
      <a:hlink>
        <a:srgbClr val="5F5F5F"/>
      </a:hlink>
      <a:folHlink>
        <a:srgbClr val="969696"/>
      </a:folHlink>
    </a:clrScheme>
    <a:fontScheme name="Электронная паутина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Электронная паутина 1">
        <a:dk1>
          <a:srgbClr val="000044"/>
        </a:dk1>
        <a:lt1>
          <a:srgbClr val="FFFFFF"/>
        </a:lt1>
        <a:dk2>
          <a:srgbClr val="000066"/>
        </a:dk2>
        <a:lt2>
          <a:srgbClr val="FFCC00"/>
        </a:lt2>
        <a:accent1>
          <a:srgbClr val="9CE157"/>
        </a:accent1>
        <a:accent2>
          <a:srgbClr val="2663A0"/>
        </a:accent2>
        <a:accent3>
          <a:srgbClr val="AAAAB8"/>
        </a:accent3>
        <a:accent4>
          <a:srgbClr val="DADADA"/>
        </a:accent4>
        <a:accent5>
          <a:srgbClr val="CBEEB4"/>
        </a:accent5>
        <a:accent6>
          <a:srgbClr val="215991"/>
        </a:accent6>
        <a:hlink>
          <a:srgbClr val="F98D4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2">
        <a:dk1>
          <a:srgbClr val="000066"/>
        </a:dk1>
        <a:lt1>
          <a:srgbClr val="9CC2E8"/>
        </a:lt1>
        <a:dk2>
          <a:srgbClr val="4D4D4D"/>
        </a:dk2>
        <a:lt2>
          <a:srgbClr val="7DAFE1"/>
        </a:lt2>
        <a:accent1>
          <a:srgbClr val="26D2E4"/>
        </a:accent1>
        <a:accent2>
          <a:srgbClr val="D0E2F4"/>
        </a:accent2>
        <a:accent3>
          <a:srgbClr val="CBDDF2"/>
        </a:accent3>
        <a:accent4>
          <a:srgbClr val="000056"/>
        </a:accent4>
        <a:accent5>
          <a:srgbClr val="ACE5EF"/>
        </a:accent5>
        <a:accent6>
          <a:srgbClr val="BCCDDD"/>
        </a:accent6>
        <a:hlink>
          <a:srgbClr val="003366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лектронная паутина 3">
        <a:dk1>
          <a:srgbClr val="000000"/>
        </a:dk1>
        <a:lt1>
          <a:srgbClr val="EAEAEA"/>
        </a:lt1>
        <a:dk2>
          <a:srgbClr val="333333"/>
        </a:dk2>
        <a:lt2>
          <a:srgbClr val="DDDDDD"/>
        </a:lt2>
        <a:accent1>
          <a:srgbClr val="C0C0C0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DCDCDC"/>
        </a:accent5>
        <a:accent6>
          <a:srgbClr val="E7E7E7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лектронная паутина 4">
        <a:dk1>
          <a:srgbClr val="002E2D"/>
        </a:dk1>
        <a:lt1>
          <a:srgbClr val="FFFFFF"/>
        </a:lt1>
        <a:dk2>
          <a:srgbClr val="005250"/>
        </a:dk2>
        <a:lt2>
          <a:srgbClr val="FFCC00"/>
        </a:lt2>
        <a:accent1>
          <a:srgbClr val="9CE157"/>
        </a:accent1>
        <a:accent2>
          <a:srgbClr val="00817E"/>
        </a:accent2>
        <a:accent3>
          <a:srgbClr val="AAB3B3"/>
        </a:accent3>
        <a:accent4>
          <a:srgbClr val="DADADA"/>
        </a:accent4>
        <a:accent5>
          <a:srgbClr val="CBEEB4"/>
        </a:accent5>
        <a:accent6>
          <a:srgbClr val="007472"/>
        </a:accent6>
        <a:hlink>
          <a:srgbClr val="FFFF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5">
        <a:dk1>
          <a:srgbClr val="291A4C"/>
        </a:dk1>
        <a:lt1>
          <a:srgbClr val="FFFFFF"/>
        </a:lt1>
        <a:dk2>
          <a:srgbClr val="3B256B"/>
        </a:dk2>
        <a:lt2>
          <a:srgbClr val="FFCC00"/>
        </a:lt2>
        <a:accent1>
          <a:srgbClr val="6EBFCA"/>
        </a:accent1>
        <a:accent2>
          <a:srgbClr val="56369C"/>
        </a:accent2>
        <a:accent3>
          <a:srgbClr val="AFACBA"/>
        </a:accent3>
        <a:accent4>
          <a:srgbClr val="DADADA"/>
        </a:accent4>
        <a:accent5>
          <a:srgbClr val="BADCE1"/>
        </a:accent5>
        <a:accent6>
          <a:srgbClr val="4D308D"/>
        </a:accent6>
        <a:hlink>
          <a:srgbClr val="CCCCFF"/>
        </a:hlink>
        <a:folHlink>
          <a:srgbClr val="66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лектронная паутина 6">
        <a:dk1>
          <a:srgbClr val="511D30"/>
        </a:dk1>
        <a:lt1>
          <a:srgbClr val="FFFFFF"/>
        </a:lt1>
        <a:dk2>
          <a:srgbClr val="6D2740"/>
        </a:dk2>
        <a:lt2>
          <a:srgbClr val="FDD409"/>
        </a:lt2>
        <a:accent1>
          <a:srgbClr val="FDB83B"/>
        </a:accent1>
        <a:accent2>
          <a:srgbClr val="9D395D"/>
        </a:accent2>
        <a:accent3>
          <a:srgbClr val="BAACAF"/>
        </a:accent3>
        <a:accent4>
          <a:srgbClr val="DADADA"/>
        </a:accent4>
        <a:accent5>
          <a:srgbClr val="FED8AF"/>
        </a:accent5>
        <a:accent6>
          <a:srgbClr val="8E3353"/>
        </a:accent6>
        <a:hlink>
          <a:srgbClr val="FF99CC"/>
        </a:hlink>
        <a:folHlink>
          <a:srgbClr val="D60093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5249</TotalTime>
  <Words>1234</Words>
  <Application>Microsoft Office PowerPoint</Application>
  <PresentationFormat>Экран (4:3)</PresentationFormat>
  <Paragraphs>251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8" baseType="lpstr">
      <vt:lpstr>Times New Roman</vt:lpstr>
      <vt:lpstr>Arial</vt:lpstr>
      <vt:lpstr>Arial Black</vt:lpstr>
      <vt:lpstr>Wingdings</vt:lpstr>
      <vt:lpstr>Электронная паутина</vt:lpstr>
      <vt:lpstr>Операционные  системы</vt:lpstr>
      <vt:lpstr>Первое поколение компьютеров</vt:lpstr>
      <vt:lpstr>Первое поколение компьютеров</vt:lpstr>
      <vt:lpstr>Первое поколение компьютеров</vt:lpstr>
      <vt:lpstr>Первое поколение компьютеров</vt:lpstr>
      <vt:lpstr>Первое поколение компьютеров</vt:lpstr>
      <vt:lpstr>Первое поколение компьютеров</vt:lpstr>
      <vt:lpstr>Второе поколение компьютеров</vt:lpstr>
      <vt:lpstr>Второе поколение компьютеров</vt:lpstr>
      <vt:lpstr>Второе поколение компьютеров</vt:lpstr>
      <vt:lpstr>Второе поколение компьютеров</vt:lpstr>
      <vt:lpstr>Второе поколение компьютеров</vt:lpstr>
      <vt:lpstr>Третье поколение компьютеров</vt:lpstr>
      <vt:lpstr>Третье поколение компьютеров</vt:lpstr>
      <vt:lpstr>Третье поколение компьютеров</vt:lpstr>
      <vt:lpstr>Четвёртое поколение компьютеров</vt:lpstr>
      <vt:lpstr>Четвёртое поколение компьютеров</vt:lpstr>
      <vt:lpstr>Четвёртое поколение компьютеров</vt:lpstr>
      <vt:lpstr>Четвёртое поколение компьютеров</vt:lpstr>
      <vt:lpstr>Четвёртое поколение компьютеров</vt:lpstr>
      <vt:lpstr>Основы архитектуры вычислительной системы</vt:lpstr>
      <vt:lpstr>Аппаратный уровень вычислительной системы</vt:lpstr>
      <vt:lpstr>Управление физическими ресурсами вычислительной системы</vt:lpstr>
      <vt:lpstr>Управление логическими (виртуальными) ресурсами </vt:lpstr>
      <vt:lpstr>Управление логическими (виртуальными) ресурсами </vt:lpstr>
      <vt:lpstr>Управление логическими (виртуальными) ресурсами </vt:lpstr>
      <vt:lpstr>Управление логическими (виртуальными) ресурсами </vt:lpstr>
      <vt:lpstr>Системы программирования</vt:lpstr>
      <vt:lpstr>Системы программирования: история</vt:lpstr>
      <vt:lpstr>Системы программирования</vt:lpstr>
      <vt:lpstr>Прикладные системы </vt:lpstr>
      <vt:lpstr>Выводы </vt:lpstr>
      <vt:lpstr>Выводы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 Unix: файловая система</dc:title>
  <dc:creator>Alexander</dc:creator>
  <cp:lastModifiedBy>Машечкин Игорь</cp:lastModifiedBy>
  <cp:revision>148</cp:revision>
  <dcterms:created xsi:type="dcterms:W3CDTF">2001-12-16T08:09:41Z</dcterms:created>
  <dcterms:modified xsi:type="dcterms:W3CDTF">2026-09-09T07:44:04Z</dcterms:modified>
</cp:coreProperties>
</file>