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3"/>
  </p:notesMasterIdLst>
  <p:sldIdLst>
    <p:sldId id="462" r:id="rId2"/>
    <p:sldId id="448" r:id="rId3"/>
    <p:sldId id="449" r:id="rId4"/>
    <p:sldId id="456" r:id="rId5"/>
    <p:sldId id="457" r:id="rId6"/>
    <p:sldId id="458" r:id="rId7"/>
    <p:sldId id="459" r:id="rId8"/>
    <p:sldId id="460" r:id="rId9"/>
    <p:sldId id="461" r:id="rId10"/>
    <p:sldId id="463" r:id="rId11"/>
    <p:sldId id="464" r:id="rId12"/>
    <p:sldId id="465" r:id="rId13"/>
    <p:sldId id="466" r:id="rId14"/>
    <p:sldId id="467" r:id="rId15"/>
    <p:sldId id="468" r:id="rId16"/>
    <p:sldId id="450" r:id="rId17"/>
    <p:sldId id="452" r:id="rId18"/>
    <p:sldId id="453" r:id="rId19"/>
    <p:sldId id="479" r:id="rId20"/>
    <p:sldId id="454" r:id="rId21"/>
    <p:sldId id="455" r:id="rId22"/>
    <p:sldId id="469" r:id="rId23"/>
    <p:sldId id="470" r:id="rId24"/>
    <p:sldId id="471" r:id="rId25"/>
    <p:sldId id="375" r:id="rId26"/>
    <p:sldId id="480" r:id="rId27"/>
    <p:sldId id="392" r:id="rId28"/>
    <p:sldId id="376" r:id="rId29"/>
    <p:sldId id="377" r:id="rId30"/>
    <p:sldId id="393" r:id="rId31"/>
    <p:sldId id="477" r:id="rId32"/>
    <p:sldId id="478" r:id="rId33"/>
    <p:sldId id="378" r:id="rId34"/>
    <p:sldId id="379" r:id="rId35"/>
    <p:sldId id="380" r:id="rId36"/>
    <p:sldId id="381" r:id="rId37"/>
    <p:sldId id="382" r:id="rId38"/>
    <p:sldId id="383" r:id="rId39"/>
    <p:sldId id="385" r:id="rId40"/>
    <p:sldId id="386" r:id="rId41"/>
    <p:sldId id="390" r:id="rId42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27" autoAdjust="0"/>
    <p:restoredTop sz="84175" autoAdjust="0"/>
  </p:normalViewPr>
  <p:slideViewPr>
    <p:cSldViewPr>
      <p:cViewPr varScale="1">
        <p:scale>
          <a:sx n="51" d="100"/>
          <a:sy n="51" d="100"/>
        </p:scale>
        <p:origin x="1252" y="68"/>
      </p:cViewPr>
      <p:guideLst>
        <p:guide orient="horz" pos="2251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40.xml"/><Relationship Id="rId2" Type="http://schemas.openxmlformats.org/officeDocument/2006/relationships/slide" Target="slides/slide36.xml"/><Relationship Id="rId1" Type="http://schemas.openxmlformats.org/officeDocument/2006/relationships/slide" Target="slides/slide33.xml"/><Relationship Id="rId4" Type="http://schemas.openxmlformats.org/officeDocument/2006/relationships/slide" Target="slides/slide4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BE8541D8-BC04-8631-BB88-D58FB4C0352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75C5CE2A-0DDE-71EC-856C-EA54CDF95DE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8D8E7536-7BEC-F134-B1B1-83244FE14138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D13CD674-D125-CA9A-B9E5-A4448CD8707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45983A38-D88E-83CD-AE06-52C75F046DD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C1DE87E7-5624-BFBE-3D66-41A9BB8905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CE5CC30-E6A7-4F4B-9F98-2E99A7D6117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>
            <a:extLst>
              <a:ext uri="{FF2B5EF4-FFF2-40B4-BE49-F238E27FC236}">
                <a16:creationId xmlns:a16="http://schemas.microsoft.com/office/drawing/2014/main" id="{2647FA50-382C-7153-027D-4D54E1C691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Заметки 2">
            <a:extLst>
              <a:ext uri="{FF2B5EF4-FFF2-40B4-BE49-F238E27FC236}">
                <a16:creationId xmlns:a16="http://schemas.microsoft.com/office/drawing/2014/main" id="{B414E5FE-CF5B-72E9-C603-102F1883FC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5124" name="Номер слайда 3">
            <a:extLst>
              <a:ext uri="{FF2B5EF4-FFF2-40B4-BE49-F238E27FC236}">
                <a16:creationId xmlns:a16="http://schemas.microsoft.com/office/drawing/2014/main" id="{F3349EB5-2CC9-EED7-D60E-AD183C8029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05ACDB3-1842-41FA-99A9-81E7266C434D}" type="slidenum">
              <a:rPr lang="ru-RU" altLang="ru-RU"/>
              <a:pPr>
                <a:spcBef>
                  <a:spcPct val="0"/>
                </a:spcBef>
              </a:pPr>
              <a:t>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>
            <a:extLst>
              <a:ext uri="{FF2B5EF4-FFF2-40B4-BE49-F238E27FC236}">
                <a16:creationId xmlns:a16="http://schemas.microsoft.com/office/drawing/2014/main" id="{C04CD1DB-A02C-2756-E41F-3EBC830E96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Заметки 2">
            <a:extLst>
              <a:ext uri="{FF2B5EF4-FFF2-40B4-BE49-F238E27FC236}">
                <a16:creationId xmlns:a16="http://schemas.microsoft.com/office/drawing/2014/main" id="{9399C7D5-2D3B-0BC0-7989-65285A9F4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23556" name="Номер слайда 3">
            <a:extLst>
              <a:ext uri="{FF2B5EF4-FFF2-40B4-BE49-F238E27FC236}">
                <a16:creationId xmlns:a16="http://schemas.microsoft.com/office/drawing/2014/main" id="{B450DBF8-9565-16DB-EE33-764DB35AA6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EFA2A73-301A-42FF-8FBD-0289D7655F6B}" type="slidenum">
              <a:rPr lang="ru-RU" altLang="ru-RU"/>
              <a:pPr>
                <a:spcBef>
                  <a:spcPct val="0"/>
                </a:spcBef>
              </a:pPr>
              <a:t>10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>
            <a:extLst>
              <a:ext uri="{FF2B5EF4-FFF2-40B4-BE49-F238E27FC236}">
                <a16:creationId xmlns:a16="http://schemas.microsoft.com/office/drawing/2014/main" id="{066D7F3C-4EE1-5615-1810-61D5D47F61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Заметки 2">
            <a:extLst>
              <a:ext uri="{FF2B5EF4-FFF2-40B4-BE49-F238E27FC236}">
                <a16:creationId xmlns:a16="http://schemas.microsoft.com/office/drawing/2014/main" id="{84A17D85-D80A-11BD-50A8-86E76191C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25604" name="Номер слайда 3">
            <a:extLst>
              <a:ext uri="{FF2B5EF4-FFF2-40B4-BE49-F238E27FC236}">
                <a16:creationId xmlns:a16="http://schemas.microsoft.com/office/drawing/2014/main" id="{2E285CA1-B045-77BF-6A35-E866873DAF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B61BA8D-0A73-4FD7-80FF-01FE821E2330}" type="slidenum">
              <a:rPr lang="ru-RU" altLang="ru-RU"/>
              <a:pPr>
                <a:spcBef>
                  <a:spcPct val="0"/>
                </a:spcBef>
              </a:pPr>
              <a:t>11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>
            <a:extLst>
              <a:ext uri="{FF2B5EF4-FFF2-40B4-BE49-F238E27FC236}">
                <a16:creationId xmlns:a16="http://schemas.microsoft.com/office/drawing/2014/main" id="{915FD4E1-CAE5-68E8-C02E-15824C45AA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Заметки 2">
            <a:extLst>
              <a:ext uri="{FF2B5EF4-FFF2-40B4-BE49-F238E27FC236}">
                <a16:creationId xmlns:a16="http://schemas.microsoft.com/office/drawing/2014/main" id="{20280711-74EE-A8A8-EE72-8998761733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27652" name="Номер слайда 3">
            <a:extLst>
              <a:ext uri="{FF2B5EF4-FFF2-40B4-BE49-F238E27FC236}">
                <a16:creationId xmlns:a16="http://schemas.microsoft.com/office/drawing/2014/main" id="{7A8B1E00-3A29-4153-AB9A-28ACA08067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6EA4DB0-224F-4010-8DDE-F8B13A522148}" type="slidenum">
              <a:rPr lang="ru-RU" altLang="ru-RU"/>
              <a:pPr>
                <a:spcBef>
                  <a:spcPct val="0"/>
                </a:spcBef>
              </a:pPr>
              <a:t>12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>
            <a:extLst>
              <a:ext uri="{FF2B5EF4-FFF2-40B4-BE49-F238E27FC236}">
                <a16:creationId xmlns:a16="http://schemas.microsoft.com/office/drawing/2014/main" id="{B980415E-D059-B7C6-0804-A3E6E9549A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Заметки 2">
            <a:extLst>
              <a:ext uri="{FF2B5EF4-FFF2-40B4-BE49-F238E27FC236}">
                <a16:creationId xmlns:a16="http://schemas.microsoft.com/office/drawing/2014/main" id="{2B5CFF05-F254-83BE-9F9C-6B0D5F4CDF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29700" name="Номер слайда 3">
            <a:extLst>
              <a:ext uri="{FF2B5EF4-FFF2-40B4-BE49-F238E27FC236}">
                <a16:creationId xmlns:a16="http://schemas.microsoft.com/office/drawing/2014/main" id="{F45E2ECD-45A4-74D8-3828-E993AD7C59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FCCD5BE-4C47-4F13-8C5D-C777461D3621}" type="slidenum">
              <a:rPr lang="ru-RU" altLang="ru-RU"/>
              <a:pPr>
                <a:spcBef>
                  <a:spcPct val="0"/>
                </a:spcBef>
              </a:pPr>
              <a:t>13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>
            <a:extLst>
              <a:ext uri="{FF2B5EF4-FFF2-40B4-BE49-F238E27FC236}">
                <a16:creationId xmlns:a16="http://schemas.microsoft.com/office/drawing/2014/main" id="{58D1EF95-33FB-FCC7-6D9D-00F459EA1C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>
            <a:extLst>
              <a:ext uri="{FF2B5EF4-FFF2-40B4-BE49-F238E27FC236}">
                <a16:creationId xmlns:a16="http://schemas.microsoft.com/office/drawing/2014/main" id="{EE7BE2B0-ADDE-CD25-1765-E53665B3E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1748" name="Номер слайда 3">
            <a:extLst>
              <a:ext uri="{FF2B5EF4-FFF2-40B4-BE49-F238E27FC236}">
                <a16:creationId xmlns:a16="http://schemas.microsoft.com/office/drawing/2014/main" id="{724AB00D-B67F-3499-D8B8-B62283B13E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D55EBEC-AB94-48C7-A0DD-45F164FC37F3}" type="slidenum">
              <a:rPr lang="ru-RU" altLang="ru-RU"/>
              <a:pPr>
                <a:spcBef>
                  <a:spcPct val="0"/>
                </a:spcBef>
              </a:pPr>
              <a:t>14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>
            <a:extLst>
              <a:ext uri="{FF2B5EF4-FFF2-40B4-BE49-F238E27FC236}">
                <a16:creationId xmlns:a16="http://schemas.microsoft.com/office/drawing/2014/main" id="{B82DC4A3-D115-388E-985C-F0447DC0D7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>
            <a:extLst>
              <a:ext uri="{FF2B5EF4-FFF2-40B4-BE49-F238E27FC236}">
                <a16:creationId xmlns:a16="http://schemas.microsoft.com/office/drawing/2014/main" id="{068D4A03-E5E8-CFED-95E6-0D7AAE7DAB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3796" name="Номер слайда 3">
            <a:extLst>
              <a:ext uri="{FF2B5EF4-FFF2-40B4-BE49-F238E27FC236}">
                <a16:creationId xmlns:a16="http://schemas.microsoft.com/office/drawing/2014/main" id="{BF16484D-B7CA-0E09-EDB0-B6269BB52A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CBDFDFE-C21F-480B-9F47-63F39669D6BE}" type="slidenum">
              <a:rPr lang="ru-RU" altLang="ru-RU"/>
              <a:pPr>
                <a:spcBef>
                  <a:spcPct val="0"/>
                </a:spcBef>
              </a:pPr>
              <a:t>15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21ADA756-553F-0A4D-0507-444D1D5396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D28A216-E9A7-44EA-95DD-1767DD813480}" type="slidenum">
              <a:rPr lang="ru-RU" altLang="ru-RU"/>
              <a:pPr>
                <a:spcBef>
                  <a:spcPct val="0"/>
                </a:spcBef>
              </a:pPr>
              <a:t>16</a:t>
            </a:fld>
            <a:endParaRPr lang="ru-RU" altLang="ru-RU"/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B1A79AF6-E394-BCB5-30BD-62F9BD9818B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86C404E0-3F3C-C970-0D45-A91752BC0E7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228600" indent="-228600" eaLnBrk="1" hangingPunct="1"/>
            <a:endParaRPr lang="ru-RU" alt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1A377BB0-BF57-1E11-CE7D-D4F8D2F4ED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87C381C-0A9F-4CD8-8E55-A5BCAD2E9DF7}" type="slidenum">
              <a:rPr lang="ru-RU" altLang="ru-RU"/>
              <a:pPr>
                <a:spcBef>
                  <a:spcPct val="0"/>
                </a:spcBef>
              </a:pPr>
              <a:t>17</a:t>
            </a:fld>
            <a:endParaRPr lang="ru-RU" altLang="ru-RU"/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72E6393A-DD93-16CB-313F-7BB1ED9F0FF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D74C5DA5-49B9-1362-2CEC-3BA8E7677C6B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228600" indent="-228600"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6445B28D-5795-795E-110A-058E549194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0EC8F61-5C82-475D-8636-B0701331B7E1}" type="slidenum">
              <a:rPr lang="ru-RU" altLang="ru-RU"/>
              <a:pPr>
                <a:spcBef>
                  <a:spcPct val="0"/>
                </a:spcBef>
              </a:pPr>
              <a:t>18</a:t>
            </a:fld>
            <a:endParaRPr lang="ru-RU" altLang="ru-RU"/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9ECA903D-237E-1EED-1CD0-911459B78F9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D0DDBFEC-1896-C862-BA1E-B8820EE14BD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228600" indent="-228600" eaLnBrk="1" hangingPunct="1"/>
            <a:endParaRPr lang="ru-RU" alt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>
            <a:extLst>
              <a:ext uri="{FF2B5EF4-FFF2-40B4-BE49-F238E27FC236}">
                <a16:creationId xmlns:a16="http://schemas.microsoft.com/office/drawing/2014/main" id="{BF45DCBB-8DE8-392A-4E52-EC4E3983E4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Заметки 2">
            <a:extLst>
              <a:ext uri="{FF2B5EF4-FFF2-40B4-BE49-F238E27FC236}">
                <a16:creationId xmlns:a16="http://schemas.microsoft.com/office/drawing/2014/main" id="{FAEFE73C-7DB2-937A-3ABB-D2AA8E06BD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41988" name="Номер слайда 3">
            <a:extLst>
              <a:ext uri="{FF2B5EF4-FFF2-40B4-BE49-F238E27FC236}">
                <a16:creationId xmlns:a16="http://schemas.microsoft.com/office/drawing/2014/main" id="{EB3642DC-B123-39A7-8AA8-A5BA576ADA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805968C-FD3B-4E65-A977-4FAC0753FFF4}" type="slidenum">
              <a:rPr lang="ru-RU" altLang="ru-RU"/>
              <a:pPr>
                <a:spcBef>
                  <a:spcPct val="0"/>
                </a:spcBef>
              </a:pPr>
              <a:t>19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2DBDA667-E713-A206-8BBE-86F5DA5FBD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0416F8A-DAB1-4384-921F-DF2CBCA50094}" type="slidenum">
              <a:rPr lang="ru-RU" altLang="ru-RU"/>
              <a:pPr>
                <a:spcBef>
                  <a:spcPct val="0"/>
                </a:spcBef>
              </a:pPr>
              <a:t>2</a:t>
            </a:fld>
            <a:endParaRPr lang="ru-RU" altLang="ru-RU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21CDF885-4A00-3988-5D04-F3B3D8D9C25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94438BF2-6978-3D51-2E48-0E4444CA5559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29811DF2-3033-500E-0E26-7B27E74C57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A218C6C-C42E-4844-A4AF-5F405C067B86}" type="slidenum">
              <a:rPr lang="ru-RU" altLang="ru-RU"/>
              <a:pPr>
                <a:spcBef>
                  <a:spcPct val="0"/>
                </a:spcBef>
              </a:pPr>
              <a:t>20</a:t>
            </a:fld>
            <a:endParaRPr lang="ru-RU" altLang="ru-RU"/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58A9CDD6-876C-2117-D834-59F06212A25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B0F6C66F-6362-5318-DA23-63407C59C070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D246A9A3-B006-86D6-63A6-F771875D04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61F4E9D-980E-432B-9D4F-A5B1699D2E0F}" type="slidenum">
              <a:rPr lang="ru-RU" altLang="ru-RU"/>
              <a:pPr>
                <a:spcBef>
                  <a:spcPct val="0"/>
                </a:spcBef>
              </a:pPr>
              <a:t>21</a:t>
            </a:fld>
            <a:endParaRPr lang="ru-RU" altLang="ru-RU"/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2388A426-0317-6CBF-1895-2C7F8478C66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9B28F815-A488-0456-E2B6-23D9CDCDADC4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algn="just" eaLnBrk="1" hangingPunct="1"/>
            <a:endParaRPr lang="ru-RU" altLang="ru-RU"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>
            <a:extLst>
              <a:ext uri="{FF2B5EF4-FFF2-40B4-BE49-F238E27FC236}">
                <a16:creationId xmlns:a16="http://schemas.microsoft.com/office/drawing/2014/main" id="{6E19DD79-6DA6-06D8-7064-F69A770642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Заметки 2">
            <a:extLst>
              <a:ext uri="{FF2B5EF4-FFF2-40B4-BE49-F238E27FC236}">
                <a16:creationId xmlns:a16="http://schemas.microsoft.com/office/drawing/2014/main" id="{667AD553-E763-10FF-0612-E0D99DD588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48132" name="Номер слайда 3">
            <a:extLst>
              <a:ext uri="{FF2B5EF4-FFF2-40B4-BE49-F238E27FC236}">
                <a16:creationId xmlns:a16="http://schemas.microsoft.com/office/drawing/2014/main" id="{75B18B30-9BF5-B32F-5E7F-709E7D8851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65C9328-F655-4002-8F55-24A8B21EF653}" type="slidenum">
              <a:rPr lang="ru-RU" altLang="ru-RU"/>
              <a:pPr>
                <a:spcBef>
                  <a:spcPct val="0"/>
                </a:spcBef>
              </a:pPr>
              <a:t>22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>
            <a:extLst>
              <a:ext uri="{FF2B5EF4-FFF2-40B4-BE49-F238E27FC236}">
                <a16:creationId xmlns:a16="http://schemas.microsoft.com/office/drawing/2014/main" id="{6CA49A55-E75A-6D96-8A85-2DBCC65460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Заметки 2">
            <a:extLst>
              <a:ext uri="{FF2B5EF4-FFF2-40B4-BE49-F238E27FC236}">
                <a16:creationId xmlns:a16="http://schemas.microsoft.com/office/drawing/2014/main" id="{44938555-86DF-211C-7669-E9CB516E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50180" name="Номер слайда 3">
            <a:extLst>
              <a:ext uri="{FF2B5EF4-FFF2-40B4-BE49-F238E27FC236}">
                <a16:creationId xmlns:a16="http://schemas.microsoft.com/office/drawing/2014/main" id="{52F4A134-BC22-E9BD-1FD5-FD05F3375B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DE8EEB2-A6C5-480F-84DA-07D9DE5B120F}" type="slidenum">
              <a:rPr lang="ru-RU" altLang="ru-RU"/>
              <a:pPr>
                <a:spcBef>
                  <a:spcPct val="0"/>
                </a:spcBef>
              </a:pPr>
              <a:t>23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>
            <a:extLst>
              <a:ext uri="{FF2B5EF4-FFF2-40B4-BE49-F238E27FC236}">
                <a16:creationId xmlns:a16="http://schemas.microsoft.com/office/drawing/2014/main" id="{7BD2F26A-4D15-9E5A-9A9F-898E8AEA3D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Заметки 2">
            <a:extLst>
              <a:ext uri="{FF2B5EF4-FFF2-40B4-BE49-F238E27FC236}">
                <a16:creationId xmlns:a16="http://schemas.microsoft.com/office/drawing/2014/main" id="{A3A2E385-12BD-A5B3-78AF-0815B8E915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52228" name="Номер слайда 3">
            <a:extLst>
              <a:ext uri="{FF2B5EF4-FFF2-40B4-BE49-F238E27FC236}">
                <a16:creationId xmlns:a16="http://schemas.microsoft.com/office/drawing/2014/main" id="{103F0FE3-D639-E1C2-15A3-6D26371E87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D27AD52-A4F5-4AD0-8425-D46BFE1F9301}" type="slidenum">
              <a:rPr lang="ru-RU" altLang="ru-RU"/>
              <a:pPr>
                <a:spcBef>
                  <a:spcPct val="0"/>
                </a:spcBef>
              </a:pPr>
              <a:t>24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696D5CAF-5DC2-2ED1-C806-75A1266FDEA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C5B16C3-9E6B-45D6-90B8-71E5AEE3AE7B}" type="slidenum">
              <a:rPr lang="ru-RU" altLang="ru-RU"/>
              <a:pPr>
                <a:spcBef>
                  <a:spcPct val="0"/>
                </a:spcBef>
              </a:pPr>
              <a:t>25</a:t>
            </a:fld>
            <a:endParaRPr lang="ru-RU" altLang="ru-RU"/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47CBEBEF-B016-6F56-9090-E6EB4CC72F3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1A53C1BF-DFA5-21F2-D7B2-4726A132ADCC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228600" indent="-228600" eaLnBrk="1" hangingPunct="1"/>
            <a:endParaRPr lang="ru-RU" alt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>
            <a:extLst>
              <a:ext uri="{FF2B5EF4-FFF2-40B4-BE49-F238E27FC236}">
                <a16:creationId xmlns:a16="http://schemas.microsoft.com/office/drawing/2014/main" id="{A85ED761-7420-9443-CC5D-616844A49FB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EB82DB6-4F0B-4934-8BA5-798CF29B13CA}" type="slidenum">
              <a:rPr lang="ru-RU" altLang="ru-RU"/>
              <a:pPr>
                <a:spcBef>
                  <a:spcPct val="0"/>
                </a:spcBef>
              </a:pPr>
              <a:t>26</a:t>
            </a:fld>
            <a:endParaRPr lang="ru-RU" altLang="ru-RU"/>
          </a:p>
        </p:txBody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01C30B89-C10F-9FC1-FCAA-CA73C9F9E76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EDB3E341-E5F6-79FF-C042-79017B35C63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228600" indent="-228600" eaLnBrk="1" hangingPunct="1"/>
            <a:endParaRPr lang="ru-RU" alt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>
            <a:extLst>
              <a:ext uri="{FF2B5EF4-FFF2-40B4-BE49-F238E27FC236}">
                <a16:creationId xmlns:a16="http://schemas.microsoft.com/office/drawing/2014/main" id="{CE5E061C-354A-4BBE-448E-7813D85E8F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B25C173-ACCF-4ACB-AB47-418FEE2C1C85}" type="slidenum">
              <a:rPr lang="ru-RU" altLang="ru-RU"/>
              <a:pPr>
                <a:spcBef>
                  <a:spcPct val="0"/>
                </a:spcBef>
              </a:pPr>
              <a:t>27</a:t>
            </a:fld>
            <a:endParaRPr lang="ru-RU" altLang="ru-RU"/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68A3A1DE-4815-3248-C2D8-E8C8AA34CF9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D8947B62-CB41-F833-F3D7-C4CBB762E55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algn="just" eaLnBrk="1" hangingPunct="1"/>
            <a:endParaRPr lang="en-US" altLang="ru-RU"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5F50C9DF-D0EF-3809-2126-071AFA9850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D649E1B-79E5-43E3-97E1-6A613D2255AD}" type="slidenum">
              <a:rPr lang="ru-RU" altLang="ru-RU"/>
              <a:pPr>
                <a:spcBef>
                  <a:spcPct val="0"/>
                </a:spcBef>
              </a:pPr>
              <a:t>28</a:t>
            </a:fld>
            <a:endParaRPr lang="ru-RU" altLang="ru-RU"/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5FFD2859-490B-A06B-C9F9-F71648177D7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79047605-6958-B607-872A-15105CE536E0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algn="just" eaLnBrk="1" hangingPunct="1"/>
            <a:endParaRPr lang="en-US" altLang="ru-RU"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C92F793B-4515-CFC8-A257-027D7DC69A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E7D12C7-E8A7-46CD-BC66-566D3CF1482B}" type="slidenum">
              <a:rPr lang="ru-RU" altLang="ru-RU"/>
              <a:pPr>
                <a:spcBef>
                  <a:spcPct val="0"/>
                </a:spcBef>
              </a:pPr>
              <a:t>29</a:t>
            </a:fld>
            <a:endParaRPr lang="ru-RU" altLang="ru-RU"/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D9AD8A9F-7CA1-1425-CAC8-D2360D1F40A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6A6CBB63-D47F-4173-9FFC-182B0A47E0E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algn="just" eaLnBrk="1" hangingPunct="1"/>
            <a:endParaRPr lang="en-US" altLang="ru-RU" sz="24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F9A66EEC-33C8-2C87-EBDB-90C11C6B40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F97B636-E571-4ACC-A4EE-2A8A071F23FB}" type="slidenum">
              <a:rPr lang="ru-RU" altLang="ru-RU"/>
              <a:pPr>
                <a:spcBef>
                  <a:spcPct val="0"/>
                </a:spcBef>
              </a:pPr>
              <a:t>3</a:t>
            </a:fld>
            <a:endParaRPr lang="ru-RU" altLang="ru-RU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3FB8D6EB-1864-BC79-0704-72BF889F829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6D5562EC-2A83-03CC-13A5-32C8D8F04CB9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228600" indent="-228600"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093942C5-9D59-5125-AA69-E346BAE921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1F1CD88-D62D-40FF-A315-6A4AB45F4261}" type="slidenum">
              <a:rPr lang="ru-RU" altLang="ru-RU"/>
              <a:pPr>
                <a:spcBef>
                  <a:spcPct val="0"/>
                </a:spcBef>
              </a:pPr>
              <a:t>30</a:t>
            </a:fld>
            <a:endParaRPr lang="ru-RU" altLang="ru-RU"/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B3C40D7F-AB4B-8CDB-6CF3-EE0977E9866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49C11517-52C1-3B90-5828-28B62A1D62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eaLnBrk="1" hangingPunct="1"/>
            <a:endParaRPr lang="ru-RU" altLang="ru-RU" sz="240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>
            <a:extLst>
              <a:ext uri="{FF2B5EF4-FFF2-40B4-BE49-F238E27FC236}">
                <a16:creationId xmlns:a16="http://schemas.microsoft.com/office/drawing/2014/main" id="{E86FFCC1-3FB6-327C-294B-5C8E3EDD42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Заметки 2">
            <a:extLst>
              <a:ext uri="{FF2B5EF4-FFF2-40B4-BE49-F238E27FC236}">
                <a16:creationId xmlns:a16="http://schemas.microsoft.com/office/drawing/2014/main" id="{3D4D5D4B-1C7B-15B8-2DA5-36E878DB8C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66564" name="Номер слайда 3">
            <a:extLst>
              <a:ext uri="{FF2B5EF4-FFF2-40B4-BE49-F238E27FC236}">
                <a16:creationId xmlns:a16="http://schemas.microsoft.com/office/drawing/2014/main" id="{CFBFCAAD-FD1F-7402-8BDA-7EB567CC47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B39C10F-0662-4854-B426-0A06D991FB59}" type="slidenum">
              <a:rPr lang="ru-RU" altLang="ru-RU"/>
              <a:pPr>
                <a:spcBef>
                  <a:spcPct val="0"/>
                </a:spcBef>
              </a:pPr>
              <a:t>31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Образ слайда 1">
            <a:extLst>
              <a:ext uri="{FF2B5EF4-FFF2-40B4-BE49-F238E27FC236}">
                <a16:creationId xmlns:a16="http://schemas.microsoft.com/office/drawing/2014/main" id="{C5AD9120-B2FB-A191-2BA4-545E2510D85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Заметки 2">
            <a:extLst>
              <a:ext uri="{FF2B5EF4-FFF2-40B4-BE49-F238E27FC236}">
                <a16:creationId xmlns:a16="http://schemas.microsoft.com/office/drawing/2014/main" id="{058A8F25-58D7-CDDF-D1C6-1137E3A17D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68612" name="Номер слайда 3">
            <a:extLst>
              <a:ext uri="{FF2B5EF4-FFF2-40B4-BE49-F238E27FC236}">
                <a16:creationId xmlns:a16="http://schemas.microsoft.com/office/drawing/2014/main" id="{24A96C91-9F7C-D986-ABE3-00D3960C2B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539CDA8-1175-46C6-B189-BB03BD9BB599}" type="slidenum">
              <a:rPr lang="ru-RU" altLang="ru-RU"/>
              <a:pPr>
                <a:spcBef>
                  <a:spcPct val="0"/>
                </a:spcBef>
              </a:pPr>
              <a:t>32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>
            <a:extLst>
              <a:ext uri="{FF2B5EF4-FFF2-40B4-BE49-F238E27FC236}">
                <a16:creationId xmlns:a16="http://schemas.microsoft.com/office/drawing/2014/main" id="{C2E7238E-C539-F1A4-76EB-9436DA50B7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E02F024-49E5-4FA2-B79E-D4DBB010C199}" type="slidenum">
              <a:rPr lang="ru-RU" altLang="ru-RU"/>
              <a:pPr>
                <a:spcBef>
                  <a:spcPct val="0"/>
                </a:spcBef>
              </a:pPr>
              <a:t>33</a:t>
            </a:fld>
            <a:endParaRPr lang="ru-RU" altLang="ru-RU"/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86951A93-21D3-B1FE-BDDD-0F4B3AD04DF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596FB81B-95AE-A21C-F6D4-7C460E851090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F7F4B973-F689-79DC-2EBD-39E9C53683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26DB82E-6AB3-428D-9B40-1BC14C5C7BA1}" type="slidenum">
              <a:rPr lang="ru-RU" altLang="ru-RU"/>
              <a:pPr>
                <a:spcBef>
                  <a:spcPct val="0"/>
                </a:spcBef>
              </a:pPr>
              <a:t>34</a:t>
            </a:fld>
            <a:endParaRPr lang="ru-RU" altLang="ru-RU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E90669D9-0598-5AF2-3A82-1EDD1630961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26A82089-AD77-F121-1579-139E1E724048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>
            <a:extLst>
              <a:ext uri="{FF2B5EF4-FFF2-40B4-BE49-F238E27FC236}">
                <a16:creationId xmlns:a16="http://schemas.microsoft.com/office/drawing/2014/main" id="{4DAE0A7B-A00A-2C07-2A68-ABEC6034AE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0DADEBB-1EAE-4DF7-A4EF-B44D7EAC2149}" type="slidenum">
              <a:rPr lang="ru-RU" altLang="ru-RU"/>
              <a:pPr>
                <a:spcBef>
                  <a:spcPct val="0"/>
                </a:spcBef>
              </a:pPr>
              <a:t>35</a:t>
            </a:fld>
            <a:endParaRPr lang="ru-RU" altLang="ru-RU"/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49421930-6D42-3FAA-3923-50E919BAB47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FD7AE4F4-B655-C16B-0DB3-32CBB19FCFBE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algn="just"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>
            <a:extLst>
              <a:ext uri="{FF2B5EF4-FFF2-40B4-BE49-F238E27FC236}">
                <a16:creationId xmlns:a16="http://schemas.microsoft.com/office/drawing/2014/main" id="{9D6C2724-0BFB-C145-6ABC-3012B3E7DC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07BAB5E-FFE5-4733-885C-F2AE951CE8B1}" type="slidenum">
              <a:rPr lang="ru-RU" altLang="ru-RU"/>
              <a:pPr>
                <a:spcBef>
                  <a:spcPct val="0"/>
                </a:spcBef>
              </a:pPr>
              <a:t>36</a:t>
            </a:fld>
            <a:endParaRPr lang="ru-RU" altLang="ru-RU"/>
          </a:p>
        </p:txBody>
      </p:sp>
      <p:sp>
        <p:nvSpPr>
          <p:cNvPr id="76803" name="Rectangle 2">
            <a:extLst>
              <a:ext uri="{FF2B5EF4-FFF2-40B4-BE49-F238E27FC236}">
                <a16:creationId xmlns:a16="http://schemas.microsoft.com/office/drawing/2014/main" id="{71A78C53-250F-9751-5868-903F14D6132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6804" name="Rectangle 3">
            <a:extLst>
              <a:ext uri="{FF2B5EF4-FFF2-40B4-BE49-F238E27FC236}">
                <a16:creationId xmlns:a16="http://schemas.microsoft.com/office/drawing/2014/main" id="{83E43256-04F1-70F5-9116-9E01893F0F90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>
            <a:extLst>
              <a:ext uri="{FF2B5EF4-FFF2-40B4-BE49-F238E27FC236}">
                <a16:creationId xmlns:a16="http://schemas.microsoft.com/office/drawing/2014/main" id="{41E58C5E-846B-52E7-2720-0598744ED8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09D6A7B-D730-40A9-AFC3-50946BCD01C3}" type="slidenum">
              <a:rPr lang="ru-RU" altLang="ru-RU"/>
              <a:pPr>
                <a:spcBef>
                  <a:spcPct val="0"/>
                </a:spcBef>
              </a:pPr>
              <a:t>37</a:t>
            </a:fld>
            <a:endParaRPr lang="ru-RU" altLang="ru-RU"/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3B9C1354-0F33-39B5-AC43-E752E3A02A9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E69BE6A2-EAB6-BBBC-90A5-7EDAA79D501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228600" indent="-228600" eaLnBrk="1" hangingPunct="1"/>
            <a:r>
              <a:rPr lang="ru-RU" altLang="ru-RU">
                <a:cs typeface="Times New Roman" panose="02020603050405020304" pitchFamily="18" charset="0"/>
              </a:rPr>
              <a:t>Класс А: Количество сетей — 128; количество хостов — 167</a:t>
            </a:r>
            <a:r>
              <a:rPr lang="en-US" altLang="ru-RU">
                <a:cs typeface="Times New Roman" panose="02020603050405020304" pitchFamily="18" charset="0"/>
              </a:rPr>
              <a:t>7</a:t>
            </a:r>
            <a:r>
              <a:rPr lang="ru-RU" altLang="ru-RU">
                <a:cs typeface="Times New Roman" panose="02020603050405020304" pitchFamily="18" charset="0"/>
              </a:rPr>
              <a:t>7216</a:t>
            </a:r>
          </a:p>
          <a:p>
            <a:pPr marL="228600" indent="-228600" eaLnBrk="1" hangingPunct="1"/>
            <a:r>
              <a:rPr lang="ru-RU" altLang="ru-RU">
                <a:cs typeface="Times New Roman" panose="02020603050405020304" pitchFamily="18" charset="0"/>
              </a:rPr>
              <a:t>Класс </a:t>
            </a:r>
            <a:r>
              <a:rPr lang="en-US" altLang="ru-RU">
                <a:cs typeface="Times New Roman" panose="02020603050405020304" pitchFamily="18" charset="0"/>
              </a:rPr>
              <a:t>B</a:t>
            </a:r>
            <a:r>
              <a:rPr lang="ru-RU" altLang="ru-RU">
                <a:cs typeface="Times New Roman" panose="02020603050405020304" pitchFamily="18" charset="0"/>
              </a:rPr>
              <a:t>: Количество сетей — </a:t>
            </a:r>
            <a:r>
              <a:rPr lang="en-US" altLang="ru-RU">
                <a:cs typeface="Times New Roman" panose="02020603050405020304" pitchFamily="18" charset="0"/>
              </a:rPr>
              <a:t>16384</a:t>
            </a:r>
            <a:r>
              <a:rPr lang="ru-RU" altLang="ru-RU">
                <a:cs typeface="Times New Roman" panose="02020603050405020304" pitchFamily="18" charset="0"/>
              </a:rPr>
              <a:t>; количество хостов — </a:t>
            </a:r>
            <a:r>
              <a:rPr lang="en-US" altLang="ru-RU">
                <a:cs typeface="Times New Roman" panose="02020603050405020304" pitchFamily="18" charset="0"/>
              </a:rPr>
              <a:t>65536</a:t>
            </a:r>
            <a:endParaRPr lang="ru-RU" altLang="ru-RU">
              <a:cs typeface="Times New Roman" panose="02020603050405020304" pitchFamily="18" charset="0"/>
            </a:endParaRPr>
          </a:p>
          <a:p>
            <a:pPr marL="228600" indent="-228600" eaLnBrk="1" hangingPunct="1"/>
            <a:r>
              <a:rPr lang="ru-RU" altLang="ru-RU">
                <a:cs typeface="Times New Roman" panose="02020603050405020304" pitchFamily="18" charset="0"/>
              </a:rPr>
              <a:t>Класс </a:t>
            </a:r>
            <a:r>
              <a:rPr lang="en-US" altLang="ru-RU">
                <a:cs typeface="Times New Roman" panose="02020603050405020304" pitchFamily="18" charset="0"/>
              </a:rPr>
              <a:t>C</a:t>
            </a:r>
            <a:r>
              <a:rPr lang="ru-RU" altLang="ru-RU">
                <a:cs typeface="Times New Roman" panose="02020603050405020304" pitchFamily="18" charset="0"/>
              </a:rPr>
              <a:t>: Количество сетей —</a:t>
            </a:r>
            <a:r>
              <a:rPr lang="en-US" altLang="ru-RU">
                <a:cs typeface="Times New Roman" panose="02020603050405020304" pitchFamily="18" charset="0"/>
              </a:rPr>
              <a:t> </a:t>
            </a:r>
            <a:r>
              <a:rPr lang="ru-RU" altLang="ru-RU"/>
              <a:t>8388608</a:t>
            </a:r>
            <a:r>
              <a:rPr lang="ru-RU" altLang="ru-RU">
                <a:cs typeface="Times New Roman" panose="02020603050405020304" pitchFamily="18" charset="0"/>
              </a:rPr>
              <a:t>; количество хостов — </a:t>
            </a:r>
            <a:r>
              <a:rPr lang="en-US" altLang="ru-RU">
                <a:cs typeface="Times New Roman" panose="02020603050405020304" pitchFamily="18" charset="0"/>
              </a:rPr>
              <a:t>256</a:t>
            </a: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>
            <a:extLst>
              <a:ext uri="{FF2B5EF4-FFF2-40B4-BE49-F238E27FC236}">
                <a16:creationId xmlns:a16="http://schemas.microsoft.com/office/drawing/2014/main" id="{B214E0D9-A2E9-645E-17BE-2325891118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C649395-A70C-4A0F-B706-694663713A9C}" type="slidenum">
              <a:rPr lang="ru-RU" altLang="ru-RU"/>
              <a:pPr>
                <a:spcBef>
                  <a:spcPct val="0"/>
                </a:spcBef>
              </a:pPr>
              <a:t>38</a:t>
            </a:fld>
            <a:endParaRPr lang="ru-RU" altLang="ru-RU"/>
          </a:p>
        </p:txBody>
      </p:sp>
      <p:sp>
        <p:nvSpPr>
          <p:cNvPr id="80899" name="Rectangle 2">
            <a:extLst>
              <a:ext uri="{FF2B5EF4-FFF2-40B4-BE49-F238E27FC236}">
                <a16:creationId xmlns:a16="http://schemas.microsoft.com/office/drawing/2014/main" id="{BC076328-BFE8-3E1D-DBEA-5652F9D8242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0900" name="Rectangle 3">
            <a:extLst>
              <a:ext uri="{FF2B5EF4-FFF2-40B4-BE49-F238E27FC236}">
                <a16:creationId xmlns:a16="http://schemas.microsoft.com/office/drawing/2014/main" id="{2BFC8D9D-1FDF-CD84-58C3-38881DF21E00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>
            <a:extLst>
              <a:ext uri="{FF2B5EF4-FFF2-40B4-BE49-F238E27FC236}">
                <a16:creationId xmlns:a16="http://schemas.microsoft.com/office/drawing/2014/main" id="{31D073FD-C4BA-61E4-6319-F2E4B98525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EDE306D-BAD8-4C5B-B5F1-51AF91657CB1}" type="slidenum">
              <a:rPr lang="ru-RU" altLang="ru-RU"/>
              <a:pPr>
                <a:spcBef>
                  <a:spcPct val="0"/>
                </a:spcBef>
              </a:pPr>
              <a:t>39</a:t>
            </a:fld>
            <a:endParaRPr lang="ru-RU" altLang="ru-RU"/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0E113CB6-4089-4353-493B-E58FBE7AC89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2948" name="Rectangle 3">
            <a:extLst>
              <a:ext uri="{FF2B5EF4-FFF2-40B4-BE49-F238E27FC236}">
                <a16:creationId xmlns:a16="http://schemas.microsoft.com/office/drawing/2014/main" id="{B0CC104B-EF73-EFD2-7CB1-7E8D23E91362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>
            <a:extLst>
              <a:ext uri="{FF2B5EF4-FFF2-40B4-BE49-F238E27FC236}">
                <a16:creationId xmlns:a16="http://schemas.microsoft.com/office/drawing/2014/main" id="{36CCA67E-DA68-5910-6310-FCA0CB0217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Заметки 2">
            <a:extLst>
              <a:ext uri="{FF2B5EF4-FFF2-40B4-BE49-F238E27FC236}">
                <a16:creationId xmlns:a16="http://schemas.microsoft.com/office/drawing/2014/main" id="{5E5B6399-FB75-E73D-2C45-7D9EC0185D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11268" name="Номер слайда 3">
            <a:extLst>
              <a:ext uri="{FF2B5EF4-FFF2-40B4-BE49-F238E27FC236}">
                <a16:creationId xmlns:a16="http://schemas.microsoft.com/office/drawing/2014/main" id="{72832A07-F048-524F-E375-906FF5504A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7093E09-375F-414D-8F10-B612F603302F}" type="slidenum">
              <a:rPr lang="ru-RU" altLang="ru-RU"/>
              <a:pPr>
                <a:spcBef>
                  <a:spcPct val="0"/>
                </a:spcBef>
              </a:pPr>
              <a:t>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>
            <a:extLst>
              <a:ext uri="{FF2B5EF4-FFF2-40B4-BE49-F238E27FC236}">
                <a16:creationId xmlns:a16="http://schemas.microsoft.com/office/drawing/2014/main" id="{9BB777DE-40A1-7F38-6FA2-6258B2189A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F5EF54F-4A92-47B0-9478-B7812A21D788}" type="slidenum">
              <a:rPr lang="ru-RU" altLang="ru-RU"/>
              <a:pPr>
                <a:spcBef>
                  <a:spcPct val="0"/>
                </a:spcBef>
              </a:pPr>
              <a:t>40</a:t>
            </a:fld>
            <a:endParaRPr lang="ru-RU" altLang="ru-RU"/>
          </a:p>
        </p:txBody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B2F0A97C-A9EA-53F5-FEB7-78B75C2ED4D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4996" name="Rectangle 3">
            <a:extLst>
              <a:ext uri="{FF2B5EF4-FFF2-40B4-BE49-F238E27FC236}">
                <a16:creationId xmlns:a16="http://schemas.microsoft.com/office/drawing/2014/main" id="{DE0937AA-32B7-3500-5055-44A7C6923B4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B29D7C63-9E9C-CC45-E632-2C8D0E3173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0F8E2D8-E056-403D-9DB9-DD126BF010CC}" type="slidenum">
              <a:rPr lang="ru-RU" altLang="ru-RU"/>
              <a:pPr>
                <a:spcBef>
                  <a:spcPct val="0"/>
                </a:spcBef>
              </a:pPr>
              <a:t>41</a:t>
            </a:fld>
            <a:endParaRPr lang="ru-RU" altLang="ru-RU"/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22F60BE0-26CA-7B1B-6878-FA30E6EF479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F550C412-3BE6-F93F-F3CB-000DE6BE7980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>
            <a:extLst>
              <a:ext uri="{FF2B5EF4-FFF2-40B4-BE49-F238E27FC236}">
                <a16:creationId xmlns:a16="http://schemas.microsoft.com/office/drawing/2014/main" id="{0A35F4B1-168F-D32B-AF43-BE3D5E5EAB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Заметки 2">
            <a:extLst>
              <a:ext uri="{FF2B5EF4-FFF2-40B4-BE49-F238E27FC236}">
                <a16:creationId xmlns:a16="http://schemas.microsoft.com/office/drawing/2014/main" id="{937BA067-AC28-7956-55DF-3AB0566370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13316" name="Номер слайда 3">
            <a:extLst>
              <a:ext uri="{FF2B5EF4-FFF2-40B4-BE49-F238E27FC236}">
                <a16:creationId xmlns:a16="http://schemas.microsoft.com/office/drawing/2014/main" id="{4984BCFF-84CF-FD8B-F448-9E2952968C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D3E921A-C24E-4333-8DEA-38C63C29A721}" type="slidenum">
              <a:rPr lang="ru-RU" altLang="ru-RU"/>
              <a:pPr>
                <a:spcBef>
                  <a:spcPct val="0"/>
                </a:spcBef>
              </a:pPr>
              <a:t>5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>
            <a:extLst>
              <a:ext uri="{FF2B5EF4-FFF2-40B4-BE49-F238E27FC236}">
                <a16:creationId xmlns:a16="http://schemas.microsoft.com/office/drawing/2014/main" id="{381084D5-559E-B807-4412-28AC8788D5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Заметки 2">
            <a:extLst>
              <a:ext uri="{FF2B5EF4-FFF2-40B4-BE49-F238E27FC236}">
                <a16:creationId xmlns:a16="http://schemas.microsoft.com/office/drawing/2014/main" id="{3E3D6E81-038A-40CE-93C1-0D9336017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15364" name="Номер слайда 3">
            <a:extLst>
              <a:ext uri="{FF2B5EF4-FFF2-40B4-BE49-F238E27FC236}">
                <a16:creationId xmlns:a16="http://schemas.microsoft.com/office/drawing/2014/main" id="{22A5A60B-BF6B-208B-699C-9D280AF39E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C436A14-4FA3-4847-BFC9-4E130ADD2443}" type="slidenum">
              <a:rPr lang="ru-RU" altLang="ru-RU"/>
              <a:pPr>
                <a:spcBef>
                  <a:spcPct val="0"/>
                </a:spcBef>
              </a:pPr>
              <a:t>6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>
            <a:extLst>
              <a:ext uri="{FF2B5EF4-FFF2-40B4-BE49-F238E27FC236}">
                <a16:creationId xmlns:a16="http://schemas.microsoft.com/office/drawing/2014/main" id="{7D7897A2-C7F2-473E-D27F-49C3DB65E2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Заметки 2">
            <a:extLst>
              <a:ext uri="{FF2B5EF4-FFF2-40B4-BE49-F238E27FC236}">
                <a16:creationId xmlns:a16="http://schemas.microsoft.com/office/drawing/2014/main" id="{9E157BB8-4494-90DA-17C5-C886977A3F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17412" name="Номер слайда 3">
            <a:extLst>
              <a:ext uri="{FF2B5EF4-FFF2-40B4-BE49-F238E27FC236}">
                <a16:creationId xmlns:a16="http://schemas.microsoft.com/office/drawing/2014/main" id="{C1635B4D-97DE-7529-3F01-4EC6C9A761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FC3F028-A601-4D18-976A-0865E113BA47}" type="slidenum">
              <a:rPr lang="ru-RU" altLang="ru-RU"/>
              <a:pPr>
                <a:spcBef>
                  <a:spcPct val="0"/>
                </a:spcBef>
              </a:pPr>
              <a:t>7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>
            <a:extLst>
              <a:ext uri="{FF2B5EF4-FFF2-40B4-BE49-F238E27FC236}">
                <a16:creationId xmlns:a16="http://schemas.microsoft.com/office/drawing/2014/main" id="{6CDF66A8-FF5A-F46F-7A88-4D93B97B35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Заметки 2">
            <a:extLst>
              <a:ext uri="{FF2B5EF4-FFF2-40B4-BE49-F238E27FC236}">
                <a16:creationId xmlns:a16="http://schemas.microsoft.com/office/drawing/2014/main" id="{916215CA-7A90-296A-6E7A-5D0915E0AF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19460" name="Номер слайда 3">
            <a:extLst>
              <a:ext uri="{FF2B5EF4-FFF2-40B4-BE49-F238E27FC236}">
                <a16:creationId xmlns:a16="http://schemas.microsoft.com/office/drawing/2014/main" id="{A5FA1F4B-3DD3-8F89-04E7-585CC9B918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8A21E7A-FCC4-436C-96B0-057D438DC459}" type="slidenum">
              <a:rPr lang="ru-RU" altLang="ru-RU"/>
              <a:pPr>
                <a:spcBef>
                  <a:spcPct val="0"/>
                </a:spcBef>
              </a:pPr>
              <a:t>8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>
            <a:extLst>
              <a:ext uri="{FF2B5EF4-FFF2-40B4-BE49-F238E27FC236}">
                <a16:creationId xmlns:a16="http://schemas.microsoft.com/office/drawing/2014/main" id="{54BF123D-C322-1AE2-0EB6-63A276596A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Заметки 2">
            <a:extLst>
              <a:ext uri="{FF2B5EF4-FFF2-40B4-BE49-F238E27FC236}">
                <a16:creationId xmlns:a16="http://schemas.microsoft.com/office/drawing/2014/main" id="{87B40A3A-9A2A-317B-A1B4-984E7D04E3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21508" name="Номер слайда 3">
            <a:extLst>
              <a:ext uri="{FF2B5EF4-FFF2-40B4-BE49-F238E27FC236}">
                <a16:creationId xmlns:a16="http://schemas.microsoft.com/office/drawing/2014/main" id="{AEF1DBCD-5430-60FC-9582-3111ABDD69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69DDA9A-4F41-4E6C-B2D5-C8C59F3FCEDE}" type="slidenum">
              <a:rPr lang="ru-RU" altLang="ru-RU"/>
              <a:pPr>
                <a:spcBef>
                  <a:spcPct val="0"/>
                </a:spcBef>
              </a:pPr>
              <a:t>9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CB8A9BB-943A-1C53-5A61-174309D5CBC5}"/>
              </a:ext>
            </a:extLst>
          </p:cNvPr>
          <p:cNvGrpSpPr>
            <a:grpSpLocks/>
          </p:cNvGrpSpPr>
          <p:nvPr/>
        </p:nvGrpSpPr>
        <p:grpSpPr bwMode="auto">
          <a:xfrm>
            <a:off x="0" y="-14288"/>
            <a:ext cx="9155113" cy="6884988"/>
            <a:chOff x="0" y="-9"/>
            <a:chExt cx="5767" cy="433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0DCF9A5-5774-09A6-0D1A-79897060C9D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632" y="-5"/>
              <a:ext cx="1737" cy="4333"/>
            </a:xfrm>
            <a:custGeom>
              <a:avLst/>
              <a:gdLst>
                <a:gd name="T0" fmla="*/ 494 w 1737"/>
                <a:gd name="T1" fmla="*/ 4335 h 4320"/>
                <a:gd name="T2" fmla="*/ 1737 w 1737"/>
                <a:gd name="T3" fmla="*/ 4346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335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1696898E-393B-70EC-E874-CB3A9BE7282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-7"/>
              <a:ext cx="1737" cy="4329"/>
            </a:xfrm>
            <a:custGeom>
              <a:avLst/>
              <a:gdLst>
                <a:gd name="T0" fmla="*/ 494 w 1737"/>
                <a:gd name="T1" fmla="*/ 4327 h 4320"/>
                <a:gd name="T2" fmla="*/ 1737 w 1737"/>
                <a:gd name="T3" fmla="*/ 4338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327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E39C785C-5AD2-CA9B-EFE6-A28B8356070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744" y="-4"/>
              <a:ext cx="1739" cy="4330"/>
            </a:xfrm>
            <a:custGeom>
              <a:avLst/>
              <a:gdLst>
                <a:gd name="T0" fmla="*/ 494 w 1739"/>
                <a:gd name="T1" fmla="*/ 4237 h 4420"/>
                <a:gd name="T2" fmla="*/ 1739 w 1739"/>
                <a:gd name="T3" fmla="*/ 4242 h 4420"/>
                <a:gd name="T4" fmla="*/ 524 w 1739"/>
                <a:gd name="T5" fmla="*/ 0 h 4420"/>
                <a:gd name="T6" fmla="*/ 0 w 1739"/>
                <a:gd name="T7" fmla="*/ 7 h 4420"/>
                <a:gd name="T8" fmla="*/ 494 w 1739"/>
                <a:gd name="T9" fmla="*/ 4237 h 44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3B313C8A-EC44-5486-2048-A23019B4B37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920" y="-9"/>
              <a:ext cx="2080" cy="4324"/>
            </a:xfrm>
            <a:custGeom>
              <a:avLst/>
              <a:gdLst>
                <a:gd name="T0" fmla="*/ 0 w 2080"/>
                <a:gd name="T1" fmla="*/ 7 h 4338"/>
                <a:gd name="T2" fmla="*/ 1870 w 2080"/>
                <a:gd name="T3" fmla="*/ 4310 h 4338"/>
                <a:gd name="T4" fmla="*/ 2080 w 2080"/>
                <a:gd name="T5" fmla="*/ 4310 h 4338"/>
                <a:gd name="T6" fmla="*/ 1033 w 2080"/>
                <a:gd name="T7" fmla="*/ 0 h 4338"/>
                <a:gd name="T8" fmla="*/ 0 w 2080"/>
                <a:gd name="T9" fmla="*/ 7 h 4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BFE99BCE-5B2D-AEB9-211B-010FB644329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17" y="97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83E44CAE-6CD5-C600-1C61-8ACCD08F81A7}"/>
                </a:ext>
              </a:extLst>
            </p:cNvPr>
            <p:cNvSpPr>
              <a:spLocks/>
            </p:cNvSpPr>
            <p:nvPr/>
          </p:nvSpPr>
          <p:spPr bwMode="hidden">
            <a:xfrm rot="2702961" flipH="1">
              <a:off x="810" y="766"/>
              <a:ext cx="2544" cy="1008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C458C29E-81CC-68D4-0C50-3ADA0E7495A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83" y="49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DEEF2248-5A19-32C8-E503-AF1BD33EF2E1}"/>
                </a:ext>
              </a:extLst>
            </p:cNvPr>
            <p:cNvSpPr>
              <a:spLocks/>
            </p:cNvSpPr>
            <p:nvPr/>
          </p:nvSpPr>
          <p:spPr bwMode="hidden">
            <a:xfrm rot="-2895842">
              <a:off x="-984" y="1041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DC011DBA-74EE-C9F6-D128-6B4F741932A1}"/>
                </a:ext>
              </a:extLst>
            </p:cNvPr>
            <p:cNvSpPr>
              <a:spLocks/>
            </p:cNvSpPr>
            <p:nvPr/>
          </p:nvSpPr>
          <p:spPr bwMode="hidden">
            <a:xfrm rot="-2305141">
              <a:off x="1331" y="913"/>
              <a:ext cx="3594" cy="1735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C4C5F504-DA25-8301-AA66-F02B012664B3}"/>
                </a:ext>
              </a:extLst>
            </p:cNvPr>
            <p:cNvSpPr>
              <a:spLocks/>
            </p:cNvSpPr>
            <p:nvPr/>
          </p:nvSpPr>
          <p:spPr bwMode="hidden">
            <a:xfrm rot="2084418" flipH="1">
              <a:off x="1859" y="865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ECEA0827-4F26-74F7-0CB4-E4E10A95D93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250" y="-7"/>
              <a:ext cx="1089" cy="2285"/>
            </a:xfrm>
            <a:custGeom>
              <a:avLst/>
              <a:gdLst/>
              <a:ahLst/>
              <a:cxnLst>
                <a:cxn ang="0">
                  <a:pos x="0" y="2265"/>
                </a:cxn>
                <a:cxn ang="0">
                  <a:pos x="1030" y="0"/>
                </a:cxn>
                <a:cxn ang="0">
                  <a:pos x="1089" y="0"/>
                </a:cxn>
                <a:cxn ang="0">
                  <a:pos x="37" y="2285"/>
                </a:cxn>
                <a:cxn ang="0">
                  <a:pos x="0" y="2265"/>
                </a:cxn>
              </a:cxnLst>
              <a:rect l="0" t="0" r="r" b="b"/>
              <a:pathLst>
                <a:path w="1089" h="2285">
                  <a:moveTo>
                    <a:pt x="0" y="2265"/>
                  </a:moveTo>
                  <a:cubicBezTo>
                    <a:pt x="438" y="996"/>
                    <a:pt x="865" y="377"/>
                    <a:pt x="1030" y="0"/>
                  </a:cubicBezTo>
                  <a:cubicBezTo>
                    <a:pt x="1030" y="0"/>
                    <a:pt x="1059" y="0"/>
                    <a:pt x="1089" y="0"/>
                  </a:cubicBezTo>
                  <a:cubicBezTo>
                    <a:pt x="565" y="834"/>
                    <a:pt x="181" y="1853"/>
                    <a:pt x="37" y="2285"/>
                  </a:cubicBezTo>
                  <a:cubicBezTo>
                    <a:pt x="37" y="2285"/>
                    <a:pt x="0" y="2265"/>
                    <a:pt x="0" y="226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14" name="Rectangle 14">
              <a:extLst>
                <a:ext uri="{FF2B5EF4-FFF2-40B4-BE49-F238E27FC236}">
                  <a16:creationId xmlns:a16="http://schemas.microsoft.com/office/drawing/2014/main" id="{1910D24D-486F-94D0-BFE2-DF2868AFB0A2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0" y="2441"/>
              <a:ext cx="5760" cy="43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</p:spPr>
          <p:txBody>
            <a:bodyPr wrap="none" anchor="ctr"/>
            <a:lstStyle>
              <a:lvl1pPr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63C76650-5356-5AE6-57BC-B6887BF3DC62}"/>
                </a:ext>
              </a:extLst>
            </p:cNvPr>
            <p:cNvSpPr>
              <a:spLocks/>
            </p:cNvSpPr>
            <p:nvPr/>
          </p:nvSpPr>
          <p:spPr bwMode="invGray">
            <a:xfrm>
              <a:off x="1632" y="2487"/>
              <a:ext cx="1737" cy="382"/>
            </a:xfrm>
            <a:custGeom>
              <a:avLst/>
              <a:gdLst>
                <a:gd name="T0" fmla="*/ 494 w 1737"/>
                <a:gd name="T1" fmla="*/ 34 h 4320"/>
                <a:gd name="T2" fmla="*/ 1737 w 1737"/>
                <a:gd name="T3" fmla="*/ 34 h 4320"/>
                <a:gd name="T4" fmla="*/ 524 w 1737"/>
                <a:gd name="T5" fmla="*/ 0 h 4320"/>
                <a:gd name="T6" fmla="*/ 0 w 1737"/>
                <a:gd name="T7" fmla="*/ 0 h 4320"/>
                <a:gd name="T8" fmla="*/ 494 w 1737"/>
                <a:gd name="T9" fmla="*/ 34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863C934E-3884-B584-9084-ED708F0DBF2B}"/>
                </a:ext>
              </a:extLst>
            </p:cNvPr>
            <p:cNvSpPr>
              <a:spLocks/>
            </p:cNvSpPr>
            <p:nvPr/>
          </p:nvSpPr>
          <p:spPr bwMode="invGray">
            <a:xfrm>
              <a:off x="0" y="2487"/>
              <a:ext cx="1737" cy="381"/>
            </a:xfrm>
            <a:custGeom>
              <a:avLst/>
              <a:gdLst>
                <a:gd name="T0" fmla="*/ 494 w 1737"/>
                <a:gd name="T1" fmla="*/ 34 h 4320"/>
                <a:gd name="T2" fmla="*/ 1737 w 1737"/>
                <a:gd name="T3" fmla="*/ 34 h 4320"/>
                <a:gd name="T4" fmla="*/ 524 w 1737"/>
                <a:gd name="T5" fmla="*/ 0 h 4320"/>
                <a:gd name="T6" fmla="*/ 0 w 1737"/>
                <a:gd name="T7" fmla="*/ 0 h 4320"/>
                <a:gd name="T8" fmla="*/ 494 w 1737"/>
                <a:gd name="T9" fmla="*/ 34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D69E56F3-4DC7-DD03-A957-092036C1E347}"/>
                </a:ext>
              </a:extLst>
            </p:cNvPr>
            <p:cNvSpPr>
              <a:spLocks/>
            </p:cNvSpPr>
            <p:nvPr/>
          </p:nvSpPr>
          <p:spPr bwMode="invGray">
            <a:xfrm>
              <a:off x="3744" y="2487"/>
              <a:ext cx="1739" cy="382"/>
            </a:xfrm>
            <a:custGeom>
              <a:avLst/>
              <a:gdLst>
                <a:gd name="T0" fmla="*/ 494 w 1739"/>
                <a:gd name="T1" fmla="*/ 33 h 4420"/>
                <a:gd name="T2" fmla="*/ 1739 w 1739"/>
                <a:gd name="T3" fmla="*/ 33 h 4420"/>
                <a:gd name="T4" fmla="*/ 524 w 1739"/>
                <a:gd name="T5" fmla="*/ 0 h 4420"/>
                <a:gd name="T6" fmla="*/ 0 w 1739"/>
                <a:gd name="T7" fmla="*/ 0 h 4420"/>
                <a:gd name="T8" fmla="*/ 494 w 1739"/>
                <a:gd name="T9" fmla="*/ 33 h 44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B1183461-E3C1-C81F-5A72-27E3CE9198B8}"/>
                </a:ext>
              </a:extLst>
            </p:cNvPr>
            <p:cNvSpPr>
              <a:spLocks/>
            </p:cNvSpPr>
            <p:nvPr/>
          </p:nvSpPr>
          <p:spPr bwMode="invGray">
            <a:xfrm>
              <a:off x="1920" y="2487"/>
              <a:ext cx="2080" cy="381"/>
            </a:xfrm>
            <a:custGeom>
              <a:avLst/>
              <a:gdLst>
                <a:gd name="T0" fmla="*/ 0 w 2080"/>
                <a:gd name="T1" fmla="*/ 0 h 4338"/>
                <a:gd name="T2" fmla="*/ 1870 w 2080"/>
                <a:gd name="T3" fmla="*/ 33 h 4338"/>
                <a:gd name="T4" fmla="*/ 2080 w 2080"/>
                <a:gd name="T5" fmla="*/ 33 h 4338"/>
                <a:gd name="T6" fmla="*/ 1033 w 2080"/>
                <a:gd name="T7" fmla="*/ 0 h 4338"/>
                <a:gd name="T8" fmla="*/ 0 w 2080"/>
                <a:gd name="T9" fmla="*/ 0 h 4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Rectangle 19">
              <a:extLst>
                <a:ext uri="{FF2B5EF4-FFF2-40B4-BE49-F238E27FC236}">
                  <a16:creationId xmlns:a16="http://schemas.microsoft.com/office/drawing/2014/main" id="{4E57581F-AC07-8F09-7DD2-3615444ED4F0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7" y="2456"/>
              <a:ext cx="5760" cy="432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</p:spPr>
          <p:txBody>
            <a:bodyPr wrap="none" anchor="ctr"/>
            <a:lstStyle>
              <a:lvl1pPr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42ACE5D5-8B27-4B40-9D63-D36A369105FB}"/>
                </a:ext>
              </a:extLst>
            </p:cNvPr>
            <p:cNvSpPr>
              <a:spLocks/>
            </p:cNvSpPr>
            <p:nvPr/>
          </p:nvSpPr>
          <p:spPr bwMode="invGray">
            <a:xfrm>
              <a:off x="2583" y="2449"/>
              <a:ext cx="1036" cy="420"/>
            </a:xfrm>
            <a:custGeom>
              <a:avLst/>
              <a:gdLst/>
              <a:ahLst/>
              <a:cxnLst>
                <a:cxn ang="0">
                  <a:pos x="1027" y="0"/>
                </a:cxn>
                <a:cxn ang="0">
                  <a:pos x="0" y="417"/>
                </a:cxn>
                <a:cxn ang="0">
                  <a:pos x="24" y="420"/>
                </a:cxn>
                <a:cxn ang="0">
                  <a:pos x="1036" y="16"/>
                </a:cxn>
                <a:cxn ang="0">
                  <a:pos x="1027" y="0"/>
                </a:cxn>
              </a:cxnLst>
              <a:rect l="0" t="0" r="r" b="b"/>
              <a:pathLst>
                <a:path w="1036" h="420">
                  <a:moveTo>
                    <a:pt x="1027" y="0"/>
                  </a:moveTo>
                  <a:cubicBezTo>
                    <a:pt x="508" y="159"/>
                    <a:pt x="167" y="347"/>
                    <a:pt x="0" y="417"/>
                  </a:cubicBezTo>
                  <a:cubicBezTo>
                    <a:pt x="0" y="417"/>
                    <a:pt x="12" y="418"/>
                    <a:pt x="24" y="420"/>
                  </a:cubicBezTo>
                  <a:cubicBezTo>
                    <a:pt x="237" y="321"/>
                    <a:pt x="708" y="105"/>
                    <a:pt x="1036" y="16"/>
                  </a:cubicBezTo>
                  <a:cubicBezTo>
                    <a:pt x="1036" y="16"/>
                    <a:pt x="1027" y="0"/>
                    <a:pt x="1027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72972242-3852-1ABF-DB0B-9F5BBF933C9A}"/>
                </a:ext>
              </a:extLst>
            </p:cNvPr>
            <p:cNvSpPr>
              <a:spLocks/>
            </p:cNvSpPr>
            <p:nvPr/>
          </p:nvSpPr>
          <p:spPr bwMode="invGray">
            <a:xfrm rot="18897039" flipH="1">
              <a:off x="1486" y="2417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03253BFC-7D40-B158-7C8D-0B6DB8478CC7}"/>
                </a:ext>
              </a:extLst>
            </p:cNvPr>
            <p:cNvSpPr>
              <a:spLocks/>
            </p:cNvSpPr>
            <p:nvPr/>
          </p:nvSpPr>
          <p:spPr bwMode="invGray">
            <a:xfrm rot="18897039" flipH="1">
              <a:off x="766" y="2417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BE15D14D-CF5C-0B76-8288-8AD68C19AF57}"/>
                </a:ext>
              </a:extLst>
            </p:cNvPr>
            <p:cNvSpPr>
              <a:spLocks/>
            </p:cNvSpPr>
            <p:nvPr/>
          </p:nvSpPr>
          <p:spPr bwMode="invGray">
            <a:xfrm rot="18897039" flipH="1">
              <a:off x="31" y="2385"/>
              <a:ext cx="1034" cy="487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CC1FCD29-F984-ECED-BFD2-6182FE0FA0A7}"/>
                </a:ext>
              </a:extLst>
            </p:cNvPr>
            <p:cNvSpPr>
              <a:spLocks/>
            </p:cNvSpPr>
            <p:nvPr/>
          </p:nvSpPr>
          <p:spPr bwMode="invGray">
            <a:xfrm flipH="1" flipV="1">
              <a:off x="576" y="2441"/>
              <a:ext cx="3552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D6BF8556-70FD-56FB-87CF-A9C84B5A60ED}"/>
                </a:ext>
              </a:extLst>
            </p:cNvPr>
            <p:cNvSpPr>
              <a:spLocks/>
            </p:cNvSpPr>
            <p:nvPr/>
          </p:nvSpPr>
          <p:spPr bwMode="invGray">
            <a:xfrm flipH="1" flipV="1">
              <a:off x="240" y="2441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FA9FCCE4-0F97-C98A-7938-472605A30A62}"/>
                </a:ext>
              </a:extLst>
            </p:cNvPr>
            <p:cNvSpPr>
              <a:spLocks/>
            </p:cNvSpPr>
            <p:nvPr/>
          </p:nvSpPr>
          <p:spPr bwMode="invGray">
            <a:xfrm flipH="1" flipV="1">
              <a:off x="3036" y="2489"/>
              <a:ext cx="1332" cy="383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5D5CA421-AD0B-899A-E5AD-ED45BD40B88F}"/>
                </a:ext>
              </a:extLst>
            </p:cNvPr>
            <p:cNvSpPr>
              <a:spLocks/>
            </p:cNvSpPr>
            <p:nvPr/>
          </p:nvSpPr>
          <p:spPr bwMode="invGray">
            <a:xfrm flipH="1" flipV="1">
              <a:off x="3984" y="2441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A8F59418-EC1A-03E2-49E7-07525F3CBD3C}"/>
                </a:ext>
              </a:extLst>
            </p:cNvPr>
            <p:cNvSpPr>
              <a:spLocks/>
            </p:cNvSpPr>
            <p:nvPr/>
          </p:nvSpPr>
          <p:spPr bwMode="invGray">
            <a:xfrm flipH="1" flipV="1">
              <a:off x="3456" y="2441"/>
              <a:ext cx="2304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29" name="Rectangle 29">
              <a:extLst>
                <a:ext uri="{FF2B5EF4-FFF2-40B4-BE49-F238E27FC236}">
                  <a16:creationId xmlns:a16="http://schemas.microsoft.com/office/drawing/2014/main" id="{652E066F-F662-A6E9-0F9B-D493F08BDB4C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0" y="2462"/>
              <a:ext cx="5760" cy="1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accent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30" name="Rectangle 30">
              <a:extLst>
                <a:ext uri="{FF2B5EF4-FFF2-40B4-BE49-F238E27FC236}">
                  <a16:creationId xmlns:a16="http://schemas.microsoft.com/office/drawing/2014/main" id="{8FDF0CF6-5B66-B399-668D-7C63C180CC4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0" y="2880"/>
              <a:ext cx="5760" cy="57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</p:spPr>
          <p:txBody>
            <a:bodyPr wrap="none" anchor="ctr"/>
            <a:lstStyle>
              <a:lvl1pPr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/>
            </a:p>
          </p:txBody>
        </p:sp>
        <p:sp>
          <p:nvSpPr>
            <p:cNvPr id="31" name="Rectangle 31">
              <a:extLst>
                <a:ext uri="{FF2B5EF4-FFF2-40B4-BE49-F238E27FC236}">
                  <a16:creationId xmlns:a16="http://schemas.microsoft.com/office/drawing/2014/main" id="{97C04CC0-D1E1-4A51-E3B9-49F640B3C93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0" y="3408"/>
              <a:ext cx="5760" cy="9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anchor="ctr"/>
            <a:lstStyle>
              <a:lvl1pPr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/>
            </a:p>
          </p:txBody>
        </p:sp>
        <p:pic>
          <p:nvPicPr>
            <p:cNvPr id="32" name="Picture 32" descr="BTZBUL1A">
              <a:extLst>
                <a:ext uri="{FF2B5EF4-FFF2-40B4-BE49-F238E27FC236}">
                  <a16:creationId xmlns:a16="http://schemas.microsoft.com/office/drawing/2014/main" id="{8F91F0CE-56AE-0A62-32AE-AC2A3889D6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6" y="1650"/>
              <a:ext cx="204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129" name="Rectangle 33"/>
          <p:cNvSpPr>
            <a:spLocks noGrp="1" noChangeArrowheads="1"/>
          </p:cNvSpPr>
          <p:nvPr>
            <p:ph type="ctrTitle"/>
          </p:nvPr>
        </p:nvSpPr>
        <p:spPr>
          <a:xfrm>
            <a:off x="1676400" y="1905000"/>
            <a:ext cx="7239000" cy="19050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130" name="Rectangle 34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4572000"/>
            <a:ext cx="6400800" cy="1679575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33" name="Rectangle 35">
            <a:extLst>
              <a:ext uri="{FF2B5EF4-FFF2-40B4-BE49-F238E27FC236}">
                <a16:creationId xmlns:a16="http://schemas.microsoft.com/office/drawing/2014/main" id="{DA60E46D-5209-D545-BD83-1324C299FA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36">
            <a:extLst>
              <a:ext uri="{FF2B5EF4-FFF2-40B4-BE49-F238E27FC236}">
                <a16:creationId xmlns:a16="http://schemas.microsoft.com/office/drawing/2014/main" id="{3D179995-49D5-CA90-DE6A-D6751610D0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37">
            <a:extLst>
              <a:ext uri="{FF2B5EF4-FFF2-40B4-BE49-F238E27FC236}">
                <a16:creationId xmlns:a16="http://schemas.microsoft.com/office/drawing/2014/main" id="{1F6CAC67-4C19-E7C0-5732-6F48E82FDC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A037AA1-FA07-4C75-AADF-27122567417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78460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2">
            <a:extLst>
              <a:ext uri="{FF2B5EF4-FFF2-40B4-BE49-F238E27FC236}">
                <a16:creationId xmlns:a16="http://schemas.microsoft.com/office/drawing/2014/main" id="{756B2921-25EE-EB80-9764-C82BD5ED8E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3">
            <a:extLst>
              <a:ext uri="{FF2B5EF4-FFF2-40B4-BE49-F238E27FC236}">
                <a16:creationId xmlns:a16="http://schemas.microsoft.com/office/drawing/2014/main" id="{45CF3349-9581-1B1D-E9A6-84DF043FA4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4">
            <a:extLst>
              <a:ext uri="{FF2B5EF4-FFF2-40B4-BE49-F238E27FC236}">
                <a16:creationId xmlns:a16="http://schemas.microsoft.com/office/drawing/2014/main" id="{B3F8BF62-C424-FF20-B087-960CC561DE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F0C770-C150-4FBC-A515-009FC6FB053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58468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465138"/>
            <a:ext cx="1943100" cy="56308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465138"/>
            <a:ext cx="5676900" cy="56308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2">
            <a:extLst>
              <a:ext uri="{FF2B5EF4-FFF2-40B4-BE49-F238E27FC236}">
                <a16:creationId xmlns:a16="http://schemas.microsoft.com/office/drawing/2014/main" id="{C062CAED-B7DC-B17D-5B2E-B5474F2CA8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3">
            <a:extLst>
              <a:ext uri="{FF2B5EF4-FFF2-40B4-BE49-F238E27FC236}">
                <a16:creationId xmlns:a16="http://schemas.microsoft.com/office/drawing/2014/main" id="{90930987-BBF4-610E-843E-2773C0AB7A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4">
            <a:extLst>
              <a:ext uri="{FF2B5EF4-FFF2-40B4-BE49-F238E27FC236}">
                <a16:creationId xmlns:a16="http://schemas.microsoft.com/office/drawing/2014/main" id="{E08E93E9-95FB-66C4-2C26-B629AE45BC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8D1C49-D3AD-4B23-A4E2-DB260F1C216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618149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65138"/>
            <a:ext cx="7772400" cy="14319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5" name="Rectangle 32">
            <a:extLst>
              <a:ext uri="{FF2B5EF4-FFF2-40B4-BE49-F238E27FC236}">
                <a16:creationId xmlns:a16="http://schemas.microsoft.com/office/drawing/2014/main" id="{16D03EC1-9D19-74EA-9998-2F795CA732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3">
            <a:extLst>
              <a:ext uri="{FF2B5EF4-FFF2-40B4-BE49-F238E27FC236}">
                <a16:creationId xmlns:a16="http://schemas.microsoft.com/office/drawing/2014/main" id="{24F7D496-A3A0-5A7B-89D7-6FCCAC8104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4">
            <a:extLst>
              <a:ext uri="{FF2B5EF4-FFF2-40B4-BE49-F238E27FC236}">
                <a16:creationId xmlns:a16="http://schemas.microsoft.com/office/drawing/2014/main" id="{B3A74E9B-EFA9-0DF5-9083-1F29301540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46900C-E63A-4E92-82C2-A83249B1370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445512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65138"/>
            <a:ext cx="7772400" cy="14319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32">
            <a:extLst>
              <a:ext uri="{FF2B5EF4-FFF2-40B4-BE49-F238E27FC236}">
                <a16:creationId xmlns:a16="http://schemas.microsoft.com/office/drawing/2014/main" id="{E4047C5A-BC4C-EEF7-8A41-20E81A05FC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3">
            <a:extLst>
              <a:ext uri="{FF2B5EF4-FFF2-40B4-BE49-F238E27FC236}">
                <a16:creationId xmlns:a16="http://schemas.microsoft.com/office/drawing/2014/main" id="{E304C202-A13D-89DA-9770-BFE60C1E26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4">
            <a:extLst>
              <a:ext uri="{FF2B5EF4-FFF2-40B4-BE49-F238E27FC236}">
                <a16:creationId xmlns:a16="http://schemas.microsoft.com/office/drawing/2014/main" id="{3A0C8820-5523-1CCD-3401-ECEFC360EB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CE3126-A8F1-4275-93BC-7D1FB9C7FCC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46891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2">
            <a:extLst>
              <a:ext uri="{FF2B5EF4-FFF2-40B4-BE49-F238E27FC236}">
                <a16:creationId xmlns:a16="http://schemas.microsoft.com/office/drawing/2014/main" id="{05CF4698-99B2-6619-5551-8888D2BA42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3">
            <a:extLst>
              <a:ext uri="{FF2B5EF4-FFF2-40B4-BE49-F238E27FC236}">
                <a16:creationId xmlns:a16="http://schemas.microsoft.com/office/drawing/2014/main" id="{DA511047-9979-B820-8487-2B26A7CAF7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4">
            <a:extLst>
              <a:ext uri="{FF2B5EF4-FFF2-40B4-BE49-F238E27FC236}">
                <a16:creationId xmlns:a16="http://schemas.microsoft.com/office/drawing/2014/main" id="{0F53B2C8-20E0-094B-FB3A-CCC66909F9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9CAF94-1552-47DA-9F69-C2AD021CD23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8256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32">
            <a:extLst>
              <a:ext uri="{FF2B5EF4-FFF2-40B4-BE49-F238E27FC236}">
                <a16:creationId xmlns:a16="http://schemas.microsoft.com/office/drawing/2014/main" id="{035DB7F3-E583-C221-FADE-03DBA507C9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3">
            <a:extLst>
              <a:ext uri="{FF2B5EF4-FFF2-40B4-BE49-F238E27FC236}">
                <a16:creationId xmlns:a16="http://schemas.microsoft.com/office/drawing/2014/main" id="{8DE3D624-7246-AAEC-4379-25ED6AEE6E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4">
            <a:extLst>
              <a:ext uri="{FF2B5EF4-FFF2-40B4-BE49-F238E27FC236}">
                <a16:creationId xmlns:a16="http://schemas.microsoft.com/office/drawing/2014/main" id="{C2067E21-74D5-DC8E-53B2-32EC184EEB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0A9563-5FC7-4369-BAE7-FC9EFA96993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79758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32">
            <a:extLst>
              <a:ext uri="{FF2B5EF4-FFF2-40B4-BE49-F238E27FC236}">
                <a16:creationId xmlns:a16="http://schemas.microsoft.com/office/drawing/2014/main" id="{2E1E7E47-91F5-1A01-7FA2-7A86EE86DC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3">
            <a:extLst>
              <a:ext uri="{FF2B5EF4-FFF2-40B4-BE49-F238E27FC236}">
                <a16:creationId xmlns:a16="http://schemas.microsoft.com/office/drawing/2014/main" id="{79451C48-95E6-0E3E-D228-BBA01BFCF6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4">
            <a:extLst>
              <a:ext uri="{FF2B5EF4-FFF2-40B4-BE49-F238E27FC236}">
                <a16:creationId xmlns:a16="http://schemas.microsoft.com/office/drawing/2014/main" id="{2D4F5082-25B9-EE5C-3236-DC8556E5A2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C81510-39D2-477B-AE9F-DB22A9364B0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26208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32">
            <a:extLst>
              <a:ext uri="{FF2B5EF4-FFF2-40B4-BE49-F238E27FC236}">
                <a16:creationId xmlns:a16="http://schemas.microsoft.com/office/drawing/2014/main" id="{2653FDFA-F519-9E5F-80F1-8C696795D2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3">
            <a:extLst>
              <a:ext uri="{FF2B5EF4-FFF2-40B4-BE49-F238E27FC236}">
                <a16:creationId xmlns:a16="http://schemas.microsoft.com/office/drawing/2014/main" id="{60CB8098-A6D4-CFD9-E09C-BE916F97A6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34">
            <a:extLst>
              <a:ext uri="{FF2B5EF4-FFF2-40B4-BE49-F238E27FC236}">
                <a16:creationId xmlns:a16="http://schemas.microsoft.com/office/drawing/2014/main" id="{3E8EF57D-7DBF-DB0D-A4B8-250746BA9D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1AAB9C-9B71-4F56-AB50-6D91B409C02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732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32">
            <a:extLst>
              <a:ext uri="{FF2B5EF4-FFF2-40B4-BE49-F238E27FC236}">
                <a16:creationId xmlns:a16="http://schemas.microsoft.com/office/drawing/2014/main" id="{2AA2A60F-2F7B-2F46-71E1-E637947962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3">
            <a:extLst>
              <a:ext uri="{FF2B5EF4-FFF2-40B4-BE49-F238E27FC236}">
                <a16:creationId xmlns:a16="http://schemas.microsoft.com/office/drawing/2014/main" id="{733A1388-912B-A5DD-A802-D2E0F8F7CA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4">
            <a:extLst>
              <a:ext uri="{FF2B5EF4-FFF2-40B4-BE49-F238E27FC236}">
                <a16:creationId xmlns:a16="http://schemas.microsoft.com/office/drawing/2014/main" id="{9DEE2758-3A59-444F-834B-88C3EAE20D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2658DF-90EC-4AC2-8A11-78C39672C3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89417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2">
            <a:extLst>
              <a:ext uri="{FF2B5EF4-FFF2-40B4-BE49-F238E27FC236}">
                <a16:creationId xmlns:a16="http://schemas.microsoft.com/office/drawing/2014/main" id="{E07054CE-3A0D-6615-A089-336F57C050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3">
            <a:extLst>
              <a:ext uri="{FF2B5EF4-FFF2-40B4-BE49-F238E27FC236}">
                <a16:creationId xmlns:a16="http://schemas.microsoft.com/office/drawing/2014/main" id="{BC4AB266-26B9-87B5-5F23-C9A6632C60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4">
            <a:extLst>
              <a:ext uri="{FF2B5EF4-FFF2-40B4-BE49-F238E27FC236}">
                <a16:creationId xmlns:a16="http://schemas.microsoft.com/office/drawing/2014/main" id="{7F4ECDE3-471F-135C-6AF7-8B6E6CB840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4B79B9-7AED-4C84-ADE5-E6D0744B76A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03450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2">
            <a:extLst>
              <a:ext uri="{FF2B5EF4-FFF2-40B4-BE49-F238E27FC236}">
                <a16:creationId xmlns:a16="http://schemas.microsoft.com/office/drawing/2014/main" id="{D691828B-A76F-C28F-D61F-67B9948A7A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3">
            <a:extLst>
              <a:ext uri="{FF2B5EF4-FFF2-40B4-BE49-F238E27FC236}">
                <a16:creationId xmlns:a16="http://schemas.microsoft.com/office/drawing/2014/main" id="{70A004DB-61D6-9A6A-0513-3AC3C414C0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4">
            <a:extLst>
              <a:ext uri="{FF2B5EF4-FFF2-40B4-BE49-F238E27FC236}">
                <a16:creationId xmlns:a16="http://schemas.microsoft.com/office/drawing/2014/main" id="{C00C993C-CB90-F937-B1AD-AA9B16B0BB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B88D4A-B5E5-499E-B6B4-3D245A20D20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2045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2">
            <a:extLst>
              <a:ext uri="{FF2B5EF4-FFF2-40B4-BE49-F238E27FC236}">
                <a16:creationId xmlns:a16="http://schemas.microsoft.com/office/drawing/2014/main" id="{57DDB0FE-4B8F-2707-1956-385ABDC950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3">
            <a:extLst>
              <a:ext uri="{FF2B5EF4-FFF2-40B4-BE49-F238E27FC236}">
                <a16:creationId xmlns:a16="http://schemas.microsoft.com/office/drawing/2014/main" id="{A0B4FE2C-6DA2-E2C8-B7A0-55119A1F77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4">
            <a:extLst>
              <a:ext uri="{FF2B5EF4-FFF2-40B4-BE49-F238E27FC236}">
                <a16:creationId xmlns:a16="http://schemas.microsoft.com/office/drawing/2014/main" id="{7C943A18-A2B9-2974-986D-2CA998394A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367F4A-9F5D-4FE2-9B97-B96411CB3C6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79135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0">
            <a:extLst>
              <a:ext uri="{FF2B5EF4-FFF2-40B4-BE49-F238E27FC236}">
                <a16:creationId xmlns:a16="http://schemas.microsoft.com/office/drawing/2014/main" id="{4400AC5B-D495-0535-9D05-2024158DAD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65138"/>
            <a:ext cx="77724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1">
            <a:extLst>
              <a:ext uri="{FF2B5EF4-FFF2-40B4-BE49-F238E27FC236}">
                <a16:creationId xmlns:a16="http://schemas.microsoft.com/office/drawing/2014/main" id="{3F177CD9-1CF9-48D5-3CC3-8BA9EF964C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3104" name="Rectangle 32">
            <a:extLst>
              <a:ext uri="{FF2B5EF4-FFF2-40B4-BE49-F238E27FC236}">
                <a16:creationId xmlns:a16="http://schemas.microsoft.com/office/drawing/2014/main" id="{484FDB07-DC05-EA7C-FE0E-C9411637F64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2788" y="631348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05" name="Rectangle 33">
            <a:extLst>
              <a:ext uri="{FF2B5EF4-FFF2-40B4-BE49-F238E27FC236}">
                <a16:creationId xmlns:a16="http://schemas.microsoft.com/office/drawing/2014/main" id="{E1F965B1-1C7F-D9BB-3DAE-4C527AADA9A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51188" y="631348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06" name="Rectangle 34">
            <a:extLst>
              <a:ext uri="{FF2B5EF4-FFF2-40B4-BE49-F238E27FC236}">
                <a16:creationId xmlns:a16="http://schemas.microsoft.com/office/drawing/2014/main" id="{86F84DFD-5DB7-8761-1426-5EBAF983514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80188" y="631348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fld id="{DF788AD4-F767-456A-8B98-82D93497162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85000"/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22" name="Rectangle 2">
            <a:extLst>
              <a:ext uri="{FF2B5EF4-FFF2-40B4-BE49-F238E27FC236}">
                <a16:creationId xmlns:a16="http://schemas.microsoft.com/office/drawing/2014/main" id="{C034E4D3-AEBA-F259-D668-FB38A3418A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23913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Операционные системы</a:t>
            </a:r>
          </a:p>
        </p:txBody>
      </p:sp>
      <p:sp>
        <p:nvSpPr>
          <p:cNvPr id="1464324" name="Rectangle 4">
            <a:extLst>
              <a:ext uri="{FF2B5EF4-FFF2-40B4-BE49-F238E27FC236}">
                <a16:creationId xmlns:a16="http://schemas.microsoft.com/office/drawing/2014/main" id="{2F619BBD-9CE3-5826-F779-4AFD4DF280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49313"/>
            <a:ext cx="9144000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Введение (часть 3)</a:t>
            </a:r>
          </a:p>
        </p:txBody>
      </p:sp>
      <p:sp>
        <p:nvSpPr>
          <p:cNvPr id="4100" name="Text Box 5">
            <a:extLst>
              <a:ext uri="{FF2B5EF4-FFF2-40B4-BE49-F238E27FC236}">
                <a16:creationId xmlns:a16="http://schemas.microsoft.com/office/drawing/2014/main" id="{DFCCD644-F819-6006-9434-E86D4ED741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916113"/>
            <a:ext cx="896461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Tx/>
              <a:buFontTx/>
              <a:buAutoNum type="arabicPeriod" startAt="3"/>
            </a:pPr>
            <a:r>
              <a:rPr lang="ru-RU" altLang="ru-RU">
                <a:latin typeface="Times New Roman" panose="02020603050405020304" pitchFamily="18" charset="0"/>
              </a:rPr>
              <a:t>Основы компьютерной архитектуры</a:t>
            </a:r>
          </a:p>
        </p:txBody>
      </p:sp>
      <p:sp>
        <p:nvSpPr>
          <p:cNvPr id="4101" name="Text Box 6">
            <a:extLst>
              <a:ext uri="{FF2B5EF4-FFF2-40B4-BE49-F238E27FC236}">
                <a16:creationId xmlns:a16="http://schemas.microsoft.com/office/drawing/2014/main" id="{6BFF820A-9974-CEED-AEDD-8A531FB78C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2427288"/>
            <a:ext cx="8250237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12788" indent="-712788">
              <a:spcBef>
                <a:spcPct val="20000"/>
              </a:spcBef>
              <a:buSzPct val="85000"/>
              <a:buBlip>
                <a:blip r:embed="rId3"/>
              </a:buBlip>
              <a:tabLst>
                <a:tab pos="712788" algn="l"/>
                <a:tab pos="1706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tabLst>
                <a:tab pos="712788" algn="l"/>
                <a:tab pos="1706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tabLst>
                <a:tab pos="712788" algn="l"/>
                <a:tab pos="1706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tabLst>
                <a:tab pos="712788" algn="l"/>
                <a:tab pos="1706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712788" algn="l"/>
                <a:tab pos="1706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712788" algn="l"/>
                <a:tab pos="1706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712788" algn="l"/>
                <a:tab pos="1706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712788" algn="l"/>
                <a:tab pos="1706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712788" algn="l"/>
                <a:tab pos="1706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3.5.	Классификация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3.6.	Межмашинное взаимодействие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	3.6.1.	Терминальные комплексы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	3.6.2.	Компьютерные сети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3.7.	Организация сетевого взаимодействия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	3.6.1.	Модель </a:t>
            </a:r>
            <a:r>
              <a:rPr lang="en-US" altLang="ru-RU" sz="2400">
                <a:latin typeface="Times New Roman" panose="02020603050405020304" pitchFamily="18" charset="0"/>
              </a:rPr>
              <a:t>ISO/OSI</a:t>
            </a:r>
            <a:endParaRPr lang="ru-RU" altLang="ru-RU" sz="24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	3.7.2.	Семейство протоколов </a:t>
            </a:r>
            <a:r>
              <a:rPr lang="en-US" altLang="ru-RU" sz="2400">
                <a:latin typeface="Times New Roman" panose="02020603050405020304" pitchFamily="18" charset="0"/>
              </a:rPr>
              <a:t>TCP/IP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346" name="Rectangle 2">
            <a:extLst>
              <a:ext uri="{FF2B5EF4-FFF2-40B4-BE49-F238E27FC236}">
                <a16:creationId xmlns:a16="http://schemas.microsoft.com/office/drawing/2014/main" id="{3B576E97-F69B-EBD1-F138-D5D24C357A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NUMA-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системы</a:t>
            </a:r>
          </a:p>
        </p:txBody>
      </p:sp>
      <p:sp>
        <p:nvSpPr>
          <p:cNvPr id="22531" name="Rectangle 4">
            <a:extLst>
              <a:ext uri="{FF2B5EF4-FFF2-40B4-BE49-F238E27FC236}">
                <a16:creationId xmlns:a16="http://schemas.microsoft.com/office/drawing/2014/main" id="{6F7BB274-BBF1-24C2-263E-EB2D89ADE9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268413"/>
            <a:ext cx="80279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1938" indent="-261938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Степень параллелизма выше</a:t>
            </a:r>
            <a:r>
              <a:rPr lang="en-US" altLang="ru-RU" sz="2800">
                <a:latin typeface="Times New Roman" panose="02020603050405020304" pitchFamily="18" charset="0"/>
              </a:rPr>
              <a:t>,</a:t>
            </a:r>
            <a:r>
              <a:rPr lang="ru-RU" altLang="ru-RU" sz="2800">
                <a:latin typeface="Times New Roman" panose="02020603050405020304" pitchFamily="18" charset="0"/>
              </a:rPr>
              <a:t> чем</a:t>
            </a:r>
            <a:r>
              <a:rPr lang="en-US" altLang="ru-RU" sz="2800">
                <a:latin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</a:rPr>
              <a:t>в </a:t>
            </a:r>
            <a:r>
              <a:rPr lang="en-US" altLang="ru-RU" sz="2800">
                <a:latin typeface="Times New Roman" panose="02020603050405020304" pitchFamily="18" charset="0"/>
              </a:rPr>
              <a:t>SMP </a:t>
            </a:r>
          </a:p>
        </p:txBody>
      </p:sp>
      <p:sp>
        <p:nvSpPr>
          <p:cNvPr id="22532" name="Rectangle 5">
            <a:extLst>
              <a:ext uri="{FF2B5EF4-FFF2-40B4-BE49-F238E27FC236}">
                <a16:creationId xmlns:a16="http://schemas.microsoft.com/office/drawing/2014/main" id="{1C2820CA-30A5-AEF5-D983-132A047445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2492375"/>
            <a:ext cx="8569325" cy="154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1938" indent="-261938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Централизация (ограничение ресурсом шины)</a:t>
            </a:r>
          </a:p>
          <a:p>
            <a:pPr eaLnBrk="1" hangingPunct="1"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Использование когерентных кэшей загружает шину служебной информацией</a:t>
            </a:r>
          </a:p>
        </p:txBody>
      </p:sp>
      <p:sp>
        <p:nvSpPr>
          <p:cNvPr id="22533" name="Text Box 8">
            <a:extLst>
              <a:ext uri="{FF2B5EF4-FFF2-40B4-BE49-F238E27FC236}">
                <a16:creationId xmlns:a16="http://schemas.microsoft.com/office/drawing/2014/main" id="{298B745B-2A57-E83C-5F89-23F38BCF2C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49300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Преимущества </a:t>
            </a:r>
            <a:r>
              <a:rPr lang="en-US" altLang="ru-RU" sz="2800" b="1">
                <a:latin typeface="Times New Roman" panose="02020603050405020304" pitchFamily="18" charset="0"/>
              </a:rPr>
              <a:t>NUMA</a:t>
            </a:r>
            <a:endParaRPr lang="ru-RU" altLang="ru-RU" sz="2800" b="1">
              <a:latin typeface="Times New Roman" panose="02020603050405020304" pitchFamily="18" charset="0"/>
            </a:endParaRPr>
          </a:p>
        </p:txBody>
      </p:sp>
      <p:sp>
        <p:nvSpPr>
          <p:cNvPr id="22534" name="Text Box 9">
            <a:extLst>
              <a:ext uri="{FF2B5EF4-FFF2-40B4-BE49-F238E27FC236}">
                <a16:creationId xmlns:a16="http://schemas.microsoft.com/office/drawing/2014/main" id="{C9C61767-F77F-151E-A42A-27EDA21318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73263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Недостатки </a:t>
            </a:r>
            <a:r>
              <a:rPr lang="en-US" altLang="ru-RU" sz="2800" b="1">
                <a:latin typeface="Times New Roman" panose="02020603050405020304" pitchFamily="18" charset="0"/>
              </a:rPr>
              <a:t>NUMA</a:t>
            </a:r>
            <a:endParaRPr lang="ru-RU" altLang="ru-RU" sz="2800" b="1">
              <a:latin typeface="Times New Roman" panose="02020603050405020304" pitchFamily="18" charset="0"/>
            </a:endParaRPr>
          </a:p>
        </p:txBody>
      </p:sp>
      <p:sp>
        <p:nvSpPr>
          <p:cNvPr id="22535" name="Text Box 10">
            <a:extLst>
              <a:ext uri="{FF2B5EF4-FFF2-40B4-BE49-F238E27FC236}">
                <a16:creationId xmlns:a16="http://schemas.microsoft.com/office/drawing/2014/main" id="{C2A3C02A-3707-7B5D-F6F3-76F8B4FD69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076700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Недостатки </a:t>
            </a:r>
            <a:r>
              <a:rPr lang="ru-RU" altLang="ru-RU" sz="2400" b="1">
                <a:latin typeface="Times New Roman" panose="02020603050405020304" pitchFamily="18" charset="0"/>
              </a:rPr>
              <a:t>cc</a:t>
            </a:r>
            <a:r>
              <a:rPr lang="en-US" altLang="ru-RU" sz="2800" b="1">
                <a:latin typeface="Times New Roman" panose="02020603050405020304" pitchFamily="18" charset="0"/>
              </a:rPr>
              <a:t>NUMA</a:t>
            </a:r>
            <a:endParaRPr lang="ru-RU" altLang="ru-RU" sz="2800" b="1">
              <a:latin typeface="Times New Roman" panose="02020603050405020304" pitchFamily="18" charset="0"/>
            </a:endParaRPr>
          </a:p>
        </p:txBody>
      </p:sp>
      <p:sp>
        <p:nvSpPr>
          <p:cNvPr id="22536" name="Text Box 11">
            <a:extLst>
              <a:ext uri="{FF2B5EF4-FFF2-40B4-BE49-F238E27FC236}">
                <a16:creationId xmlns:a16="http://schemas.microsoft.com/office/drawing/2014/main" id="{D93B3A82-C5DA-3751-C0D0-AF3B662B24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4565650"/>
            <a:ext cx="77184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65113" indent="-265113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Загрузка общей шины служебной информацией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6370" name="Rectangle 2">
            <a:extLst>
              <a:ext uri="{FF2B5EF4-FFF2-40B4-BE49-F238E27FC236}">
                <a16:creationId xmlns:a16="http://schemas.microsoft.com/office/drawing/2014/main" id="{F863CAC7-346A-1409-09B8-C1C98F1534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Иерархия 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MIMD-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систем</a:t>
            </a:r>
          </a:p>
        </p:txBody>
      </p:sp>
      <p:sp>
        <p:nvSpPr>
          <p:cNvPr id="24579" name="Rectangle 4">
            <a:extLst>
              <a:ext uri="{FF2B5EF4-FFF2-40B4-BE49-F238E27FC236}">
                <a16:creationId xmlns:a16="http://schemas.microsoft.com/office/drawing/2014/main" id="{06475EF2-3687-5C42-F873-0B739A5EB2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774700"/>
            <a:ext cx="8964613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Системы с распределённой оперативной памятью</a:t>
            </a:r>
            <a:r>
              <a:rPr lang="en-US" altLang="ru-RU" sz="2800">
                <a:latin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</a:rPr>
              <a:t>представляются как объединение компьютерных узлов, каждый из которых состоит из процессора и ОЗУ, непосредственный доступ к которой имеет только «свой» процессорный элемент. Класс наиболее перспективных систем.</a:t>
            </a:r>
          </a:p>
        </p:txBody>
      </p:sp>
      <p:sp>
        <p:nvSpPr>
          <p:cNvPr id="24580" name="Text Box 5">
            <a:extLst>
              <a:ext uri="{FF2B5EF4-FFF2-40B4-BE49-F238E27FC236}">
                <a16:creationId xmlns:a16="http://schemas.microsoft.com/office/drawing/2014/main" id="{D60B3E90-2817-DE78-9085-809BE0F45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557588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Виды систем с распределённой оперативной памятью</a:t>
            </a:r>
          </a:p>
        </p:txBody>
      </p:sp>
      <p:sp>
        <p:nvSpPr>
          <p:cNvPr id="24581" name="Text Box 6">
            <a:extLst>
              <a:ext uri="{FF2B5EF4-FFF2-40B4-BE49-F238E27FC236}">
                <a16:creationId xmlns:a16="http://schemas.microsoft.com/office/drawing/2014/main" id="{6AAECB65-19C4-1455-CB45-26CE637544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888" y="4098925"/>
            <a:ext cx="5943600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71463" indent="-271463">
              <a:spcBef>
                <a:spcPct val="20000"/>
              </a:spcBef>
              <a:buSzPct val="85000"/>
              <a:buBlip>
                <a:blip r:embed="rId3"/>
              </a:buBlip>
              <a:tabLst>
                <a:tab pos="54292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tabLst>
                <a:tab pos="54292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tabLst>
                <a:tab pos="5429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tabLst>
                <a:tab pos="5429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5429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5429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5429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5429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5429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en-US" altLang="ru-RU" sz="2800">
                <a:latin typeface="Times New Roman" panose="02020603050405020304" pitchFamily="18" charset="0"/>
              </a:rPr>
              <a:t>MPP — Massively Parallel Processors</a:t>
            </a:r>
          </a:p>
          <a:p>
            <a:pPr eaLnBrk="1" hangingPunct="1">
              <a:buSzTx/>
              <a:buFontTx/>
              <a:buChar char="•"/>
            </a:pPr>
            <a:r>
              <a:rPr lang="en-US" altLang="ru-RU" sz="2800">
                <a:latin typeface="Times New Roman" panose="02020603050405020304" pitchFamily="18" charset="0"/>
              </a:rPr>
              <a:t>COW — Cluster Of Workstations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7394" name="Rectangle 2">
            <a:extLst>
              <a:ext uri="{FF2B5EF4-FFF2-40B4-BE49-F238E27FC236}">
                <a16:creationId xmlns:a16="http://schemas.microsoft.com/office/drawing/2014/main" id="{B5EE9A1A-ABF9-AA07-E608-53AB962278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MPP-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системы</a:t>
            </a:r>
          </a:p>
        </p:txBody>
      </p:sp>
      <p:sp>
        <p:nvSpPr>
          <p:cNvPr id="26627" name="Rectangle 4">
            <a:extLst>
              <a:ext uri="{FF2B5EF4-FFF2-40B4-BE49-F238E27FC236}">
                <a16:creationId xmlns:a16="http://schemas.microsoft.com/office/drawing/2014/main" id="{955AE31A-05F9-EE2D-4152-DDED3EF176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765175"/>
            <a:ext cx="88931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30000"/>
              </a:spcBef>
              <a:buSzTx/>
              <a:buFontTx/>
              <a:buNone/>
            </a:pPr>
            <a:r>
              <a:rPr lang="en-US" altLang="ru-RU" sz="2800" b="1">
                <a:latin typeface="Times New Roman" panose="02020603050405020304" pitchFamily="18" charset="0"/>
              </a:rPr>
              <a:t>MPP —</a:t>
            </a:r>
            <a:r>
              <a:rPr lang="ru-RU" altLang="ru-RU" sz="2800">
                <a:latin typeface="Times New Roman" panose="02020603050405020304" pitchFamily="18" charset="0"/>
              </a:rPr>
              <a:t> Специализированные дорогостоящие ВС. Эти компьютеры могут выстраиваться, процессорные элементы могут объединяться в различные топологии: макроконвейер, </a:t>
            </a:r>
            <a:r>
              <a:rPr lang="en-US" altLang="ru-RU" sz="2800">
                <a:latin typeface="Times New Roman" panose="02020603050405020304" pitchFamily="18" charset="0"/>
              </a:rPr>
              <a:t>n-</a:t>
            </a:r>
            <a:r>
              <a:rPr lang="ru-RU" altLang="ru-RU" sz="2800">
                <a:latin typeface="Times New Roman" panose="02020603050405020304" pitchFamily="18" charset="0"/>
              </a:rPr>
              <a:t>мерный гиперкуб и др.</a:t>
            </a:r>
          </a:p>
        </p:txBody>
      </p:sp>
      <p:sp>
        <p:nvSpPr>
          <p:cNvPr id="26628" name="Text Box 5">
            <a:extLst>
              <a:ext uri="{FF2B5EF4-FFF2-40B4-BE49-F238E27FC236}">
                <a16:creationId xmlns:a16="http://schemas.microsoft.com/office/drawing/2014/main" id="{643A1F7D-7482-7B12-7200-BC52458365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693988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Примеры топологий </a:t>
            </a:r>
            <a:r>
              <a:rPr lang="en-US" altLang="ru-RU" sz="2800" b="1">
                <a:latin typeface="Times New Roman" panose="02020603050405020304" pitchFamily="18" charset="0"/>
              </a:rPr>
              <a:t>MPP-</a:t>
            </a:r>
            <a:r>
              <a:rPr lang="ru-RU" altLang="ru-RU" sz="2800" b="1">
                <a:latin typeface="Times New Roman" panose="02020603050405020304" pitchFamily="18" charset="0"/>
              </a:rPr>
              <a:t>систем</a:t>
            </a:r>
          </a:p>
        </p:txBody>
      </p:sp>
      <p:sp>
        <p:nvSpPr>
          <p:cNvPr id="26629" name="Text Box 8">
            <a:extLst>
              <a:ext uri="{FF2B5EF4-FFF2-40B4-BE49-F238E27FC236}">
                <a16:creationId xmlns:a16="http://schemas.microsoft.com/office/drawing/2014/main" id="{FD9EB6F1-7655-4649-4BE5-9C69BAD689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8850" y="3141663"/>
            <a:ext cx="26765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Макроконвейер:</a:t>
            </a:r>
          </a:p>
        </p:txBody>
      </p:sp>
      <p:grpSp>
        <p:nvGrpSpPr>
          <p:cNvPr id="26630" name="Group 37">
            <a:extLst>
              <a:ext uri="{FF2B5EF4-FFF2-40B4-BE49-F238E27FC236}">
                <a16:creationId xmlns:a16="http://schemas.microsoft.com/office/drawing/2014/main" id="{E3609DA4-E08B-7FA1-48C7-07D08F81851A}"/>
              </a:ext>
            </a:extLst>
          </p:cNvPr>
          <p:cNvGrpSpPr>
            <a:grpSpLocks/>
          </p:cNvGrpSpPr>
          <p:nvPr/>
        </p:nvGrpSpPr>
        <p:grpSpPr bwMode="auto">
          <a:xfrm>
            <a:off x="107950" y="3932238"/>
            <a:ext cx="4175125" cy="506412"/>
            <a:chOff x="295" y="2477"/>
            <a:chExt cx="2630" cy="319"/>
          </a:xfrm>
        </p:grpSpPr>
        <p:grpSp>
          <p:nvGrpSpPr>
            <p:cNvPr id="26768" name="Group 9">
              <a:extLst>
                <a:ext uri="{FF2B5EF4-FFF2-40B4-BE49-F238E27FC236}">
                  <a16:creationId xmlns:a16="http://schemas.microsoft.com/office/drawing/2014/main" id="{CB253E1E-D965-5A8D-94D5-B1D61E1AE20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66" y="2477"/>
              <a:ext cx="273" cy="318"/>
              <a:chOff x="703" y="2478"/>
              <a:chExt cx="273" cy="318"/>
            </a:xfrm>
          </p:grpSpPr>
          <p:sp>
            <p:nvSpPr>
              <p:cNvPr id="26783" name="Rectangle 6">
                <a:extLst>
                  <a:ext uri="{FF2B5EF4-FFF2-40B4-BE49-F238E27FC236}">
                    <a16:creationId xmlns:a16="http://schemas.microsoft.com/office/drawing/2014/main" id="{FFFA08E3-75D0-764B-7311-CEB5233FB9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3" y="2478"/>
                <a:ext cx="137" cy="318"/>
              </a:xfrm>
              <a:prstGeom prst="rect">
                <a:avLst/>
              </a:prstGeom>
              <a:solidFill>
                <a:schemeClr val="bg2"/>
              </a:solidFill>
              <a:ln w="9525">
                <a:miter lim="800000"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582600" prstMaterial="legacyMatte">
                <a:bevelT w="13500" h="13500" prst="angle"/>
                <a:bevelB w="13500" h="13500" prst="angle"/>
                <a:extrusionClr>
                  <a:schemeClr val="bg2"/>
                </a:extrusionClr>
                <a:contourClr>
                  <a:schemeClr val="bg2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spcBef>
                    <a:spcPct val="20000"/>
                  </a:spcBef>
                  <a:buSzPct val="85000"/>
                  <a:buBlip>
                    <a:blip r:embed="rId3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SzTx/>
                  <a:buFontTx/>
                  <a:buNone/>
                </a:pPr>
                <a:endParaRPr lang="ru-RU" altLang="ru-RU" sz="2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84" name="Rectangle 7">
                <a:extLst>
                  <a:ext uri="{FF2B5EF4-FFF2-40B4-BE49-F238E27FC236}">
                    <a16:creationId xmlns:a16="http://schemas.microsoft.com/office/drawing/2014/main" id="{BC119272-3ACA-E183-D1A9-9870D3E4D4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9" y="2478"/>
                <a:ext cx="137" cy="318"/>
              </a:xfrm>
              <a:prstGeom prst="rect">
                <a:avLst/>
              </a:prstGeom>
              <a:solidFill>
                <a:srgbClr val="969696"/>
              </a:solidFill>
              <a:ln w="9525">
                <a:miter lim="800000"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582600" prstMaterial="legacyMatte">
                <a:bevelT w="13500" h="13500" prst="angle"/>
                <a:bevelB w="13500" h="13500" prst="angle"/>
                <a:extrusionClr>
                  <a:srgbClr val="969696"/>
                </a:extrusionClr>
                <a:contourClr>
                  <a:srgbClr val="969696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spcBef>
                    <a:spcPct val="20000"/>
                  </a:spcBef>
                  <a:buSzPct val="85000"/>
                  <a:buBlip>
                    <a:blip r:embed="rId3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SzTx/>
                  <a:buFontTx/>
                  <a:buNone/>
                </a:pPr>
                <a:endParaRPr lang="ru-RU" altLang="ru-RU" sz="28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26769" name="Group 10">
              <a:extLst>
                <a:ext uri="{FF2B5EF4-FFF2-40B4-BE49-F238E27FC236}">
                  <a16:creationId xmlns:a16="http://schemas.microsoft.com/office/drawing/2014/main" id="{718AD90A-19F6-D707-11F7-BDC3F26719E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56" y="2478"/>
              <a:ext cx="273" cy="318"/>
              <a:chOff x="703" y="2478"/>
              <a:chExt cx="273" cy="318"/>
            </a:xfrm>
          </p:grpSpPr>
          <p:sp>
            <p:nvSpPr>
              <p:cNvPr id="26781" name="Rectangle 11">
                <a:extLst>
                  <a:ext uri="{FF2B5EF4-FFF2-40B4-BE49-F238E27FC236}">
                    <a16:creationId xmlns:a16="http://schemas.microsoft.com/office/drawing/2014/main" id="{F54DE296-1ED0-C2C6-DA88-97438E05C3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3" y="2478"/>
                <a:ext cx="137" cy="318"/>
              </a:xfrm>
              <a:prstGeom prst="rect">
                <a:avLst/>
              </a:prstGeom>
              <a:solidFill>
                <a:schemeClr val="bg2"/>
              </a:solidFill>
              <a:ln w="9525">
                <a:miter lim="800000"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582600" prstMaterial="legacyMatte">
                <a:bevelT w="13500" h="13500" prst="angle"/>
                <a:bevelB w="13500" h="13500" prst="angle"/>
                <a:extrusionClr>
                  <a:schemeClr val="bg2"/>
                </a:extrusionClr>
                <a:contourClr>
                  <a:schemeClr val="bg2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spcBef>
                    <a:spcPct val="20000"/>
                  </a:spcBef>
                  <a:buSzPct val="85000"/>
                  <a:buBlip>
                    <a:blip r:embed="rId3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SzTx/>
                  <a:buFontTx/>
                  <a:buNone/>
                </a:pPr>
                <a:endParaRPr lang="ru-RU" altLang="ru-RU" sz="2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82" name="Rectangle 12">
                <a:extLst>
                  <a:ext uri="{FF2B5EF4-FFF2-40B4-BE49-F238E27FC236}">
                    <a16:creationId xmlns:a16="http://schemas.microsoft.com/office/drawing/2014/main" id="{56A9095C-69CF-B6E4-D925-8D2A378CDC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9" y="2478"/>
                <a:ext cx="137" cy="318"/>
              </a:xfrm>
              <a:prstGeom prst="rect">
                <a:avLst/>
              </a:prstGeom>
              <a:solidFill>
                <a:srgbClr val="969696"/>
              </a:solidFill>
              <a:ln w="9525">
                <a:miter lim="800000"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582600" prstMaterial="legacyMatte">
                <a:bevelT w="13500" h="13500" prst="angle"/>
                <a:bevelB w="13500" h="13500" prst="angle"/>
                <a:extrusionClr>
                  <a:srgbClr val="969696"/>
                </a:extrusionClr>
                <a:contourClr>
                  <a:srgbClr val="969696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spcBef>
                    <a:spcPct val="20000"/>
                  </a:spcBef>
                  <a:buSzPct val="85000"/>
                  <a:buBlip>
                    <a:blip r:embed="rId3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SzTx/>
                  <a:buFontTx/>
                  <a:buNone/>
                </a:pPr>
                <a:endParaRPr lang="ru-RU" altLang="ru-RU" sz="28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26770" name="Group 13">
              <a:extLst>
                <a:ext uri="{FF2B5EF4-FFF2-40B4-BE49-F238E27FC236}">
                  <a16:creationId xmlns:a16="http://schemas.microsoft.com/office/drawing/2014/main" id="{8943D7DE-E109-BA7E-3E3F-B1A6A71BE3D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46" y="2478"/>
              <a:ext cx="273" cy="318"/>
              <a:chOff x="703" y="2478"/>
              <a:chExt cx="273" cy="318"/>
            </a:xfrm>
          </p:grpSpPr>
          <p:sp>
            <p:nvSpPr>
              <p:cNvPr id="26779" name="Rectangle 14">
                <a:extLst>
                  <a:ext uri="{FF2B5EF4-FFF2-40B4-BE49-F238E27FC236}">
                    <a16:creationId xmlns:a16="http://schemas.microsoft.com/office/drawing/2014/main" id="{B8948B87-5A84-0AFB-CA64-766CBE9700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3" y="2478"/>
                <a:ext cx="137" cy="318"/>
              </a:xfrm>
              <a:prstGeom prst="rect">
                <a:avLst/>
              </a:prstGeom>
              <a:solidFill>
                <a:schemeClr val="bg2"/>
              </a:solidFill>
              <a:ln w="9525">
                <a:miter lim="800000"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582600" prstMaterial="legacyMatte">
                <a:bevelT w="13500" h="13500" prst="angle"/>
                <a:bevelB w="13500" h="13500" prst="angle"/>
                <a:extrusionClr>
                  <a:schemeClr val="bg2"/>
                </a:extrusionClr>
                <a:contourClr>
                  <a:schemeClr val="bg2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spcBef>
                    <a:spcPct val="20000"/>
                  </a:spcBef>
                  <a:buSzPct val="85000"/>
                  <a:buBlip>
                    <a:blip r:embed="rId3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SzTx/>
                  <a:buFontTx/>
                  <a:buNone/>
                </a:pPr>
                <a:endParaRPr lang="ru-RU" altLang="ru-RU" sz="2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80" name="Rectangle 15">
                <a:extLst>
                  <a:ext uri="{FF2B5EF4-FFF2-40B4-BE49-F238E27FC236}">
                    <a16:creationId xmlns:a16="http://schemas.microsoft.com/office/drawing/2014/main" id="{F2103399-3B43-A2DA-303F-4094C7F782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9" y="2478"/>
                <a:ext cx="137" cy="318"/>
              </a:xfrm>
              <a:prstGeom prst="rect">
                <a:avLst/>
              </a:prstGeom>
              <a:solidFill>
                <a:srgbClr val="969696"/>
              </a:solidFill>
              <a:ln w="9525">
                <a:miter lim="800000"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582600" prstMaterial="legacyMatte">
                <a:bevelT w="13500" h="13500" prst="angle"/>
                <a:bevelB w="13500" h="13500" prst="angle"/>
                <a:extrusionClr>
                  <a:srgbClr val="969696"/>
                </a:extrusionClr>
                <a:contourClr>
                  <a:srgbClr val="969696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spcBef>
                    <a:spcPct val="20000"/>
                  </a:spcBef>
                  <a:buSzPct val="85000"/>
                  <a:buBlip>
                    <a:blip r:embed="rId3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SzTx/>
                  <a:buFontTx/>
                  <a:buNone/>
                </a:pPr>
                <a:endParaRPr lang="ru-RU" altLang="ru-RU" sz="28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26771" name="Group 16">
              <a:extLst>
                <a:ext uri="{FF2B5EF4-FFF2-40B4-BE49-F238E27FC236}">
                  <a16:creationId xmlns:a16="http://schemas.microsoft.com/office/drawing/2014/main" id="{6234C723-BB23-3C82-8F5B-9B9A6D3AB63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35" y="2478"/>
              <a:ext cx="273" cy="318"/>
              <a:chOff x="703" y="2478"/>
              <a:chExt cx="273" cy="318"/>
            </a:xfrm>
          </p:grpSpPr>
          <p:sp>
            <p:nvSpPr>
              <p:cNvPr id="26777" name="Rectangle 17">
                <a:extLst>
                  <a:ext uri="{FF2B5EF4-FFF2-40B4-BE49-F238E27FC236}">
                    <a16:creationId xmlns:a16="http://schemas.microsoft.com/office/drawing/2014/main" id="{7973B8A0-4F14-F719-6B96-CBB86805EC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3" y="2478"/>
                <a:ext cx="137" cy="318"/>
              </a:xfrm>
              <a:prstGeom prst="rect">
                <a:avLst/>
              </a:prstGeom>
              <a:solidFill>
                <a:schemeClr val="bg2"/>
              </a:solidFill>
              <a:ln w="9525">
                <a:miter lim="800000"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582600" prstMaterial="legacyMatte">
                <a:bevelT w="13500" h="13500" prst="angle"/>
                <a:bevelB w="13500" h="13500" prst="angle"/>
                <a:extrusionClr>
                  <a:schemeClr val="bg2"/>
                </a:extrusionClr>
                <a:contourClr>
                  <a:schemeClr val="bg2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spcBef>
                    <a:spcPct val="20000"/>
                  </a:spcBef>
                  <a:buSzPct val="85000"/>
                  <a:buBlip>
                    <a:blip r:embed="rId3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SzTx/>
                  <a:buFontTx/>
                  <a:buNone/>
                </a:pPr>
                <a:endParaRPr lang="ru-RU" altLang="ru-RU" sz="2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778" name="Rectangle 18">
                <a:extLst>
                  <a:ext uri="{FF2B5EF4-FFF2-40B4-BE49-F238E27FC236}">
                    <a16:creationId xmlns:a16="http://schemas.microsoft.com/office/drawing/2014/main" id="{964A9D0D-3FC3-2017-9BE6-DEA6ED74AC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9" y="2478"/>
                <a:ext cx="137" cy="318"/>
              </a:xfrm>
              <a:prstGeom prst="rect">
                <a:avLst/>
              </a:prstGeom>
              <a:solidFill>
                <a:srgbClr val="969696"/>
              </a:solidFill>
              <a:ln w="9525">
                <a:miter lim="800000"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582600" prstMaterial="legacyMatte">
                <a:bevelT w="13500" h="13500" prst="angle"/>
                <a:bevelB w="13500" h="13500" prst="angle"/>
                <a:extrusionClr>
                  <a:srgbClr val="969696"/>
                </a:extrusionClr>
                <a:contourClr>
                  <a:srgbClr val="969696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spcBef>
                    <a:spcPct val="20000"/>
                  </a:spcBef>
                  <a:buSzPct val="85000"/>
                  <a:buBlip>
                    <a:blip r:embed="rId3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SzTx/>
                  <a:buFontTx/>
                  <a:buNone/>
                </a:pPr>
                <a:endParaRPr lang="ru-RU" altLang="ru-RU" sz="28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26772" name="Line 19">
              <a:extLst>
                <a:ext uri="{FF2B5EF4-FFF2-40B4-BE49-F238E27FC236}">
                  <a16:creationId xmlns:a16="http://schemas.microsoft.com/office/drawing/2014/main" id="{C4C0E596-DDA1-D183-41C4-E4B746DE93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4" y="2568"/>
              <a:ext cx="272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6773" name="Line 20">
              <a:extLst>
                <a:ext uri="{FF2B5EF4-FFF2-40B4-BE49-F238E27FC236}">
                  <a16:creationId xmlns:a16="http://schemas.microsoft.com/office/drawing/2014/main" id="{E5B02CF4-E0A0-9DE8-363A-DD384D2ADE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5" y="2568"/>
              <a:ext cx="272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6774" name="Line 21">
              <a:extLst>
                <a:ext uri="{FF2B5EF4-FFF2-40B4-BE49-F238E27FC236}">
                  <a16:creationId xmlns:a16="http://schemas.microsoft.com/office/drawing/2014/main" id="{64EFFBDC-4790-FFB2-0830-83A0D3641E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2568"/>
              <a:ext cx="272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6775" name="Line 22">
              <a:extLst>
                <a:ext uri="{FF2B5EF4-FFF2-40B4-BE49-F238E27FC236}">
                  <a16:creationId xmlns:a16="http://schemas.microsoft.com/office/drawing/2014/main" id="{C76CF47C-1626-B094-6C9B-3965413F6F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5" y="2568"/>
              <a:ext cx="272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6776" name="Line 23">
              <a:extLst>
                <a:ext uri="{FF2B5EF4-FFF2-40B4-BE49-F238E27FC236}">
                  <a16:creationId xmlns:a16="http://schemas.microsoft.com/office/drawing/2014/main" id="{D6BE6170-0176-17F7-7349-A4263BF9F5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3" y="2568"/>
              <a:ext cx="272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</p:grpSp>
      <p:sp>
        <p:nvSpPr>
          <p:cNvPr id="26631" name="Text Box 24">
            <a:extLst>
              <a:ext uri="{FF2B5EF4-FFF2-40B4-BE49-F238E27FC236}">
                <a16:creationId xmlns:a16="http://schemas.microsoft.com/office/drawing/2014/main" id="{7734BC57-F3D2-9B67-9276-1BB3C243C0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725" y="3141663"/>
            <a:ext cx="32432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3-мерный гиперкуб:</a:t>
            </a:r>
          </a:p>
        </p:txBody>
      </p:sp>
      <p:grpSp>
        <p:nvGrpSpPr>
          <p:cNvPr id="26632" name="Group 156">
            <a:extLst>
              <a:ext uri="{FF2B5EF4-FFF2-40B4-BE49-F238E27FC236}">
                <a16:creationId xmlns:a16="http://schemas.microsoft.com/office/drawing/2014/main" id="{4C797C1D-41F7-DE3F-1AE7-A3DF6C33CF97}"/>
              </a:ext>
            </a:extLst>
          </p:cNvPr>
          <p:cNvGrpSpPr>
            <a:grpSpLocks/>
          </p:cNvGrpSpPr>
          <p:nvPr/>
        </p:nvGrpSpPr>
        <p:grpSpPr bwMode="auto">
          <a:xfrm>
            <a:off x="5432425" y="4059238"/>
            <a:ext cx="2811463" cy="2682875"/>
            <a:chOff x="2925" y="2476"/>
            <a:chExt cx="1998" cy="1907"/>
          </a:xfrm>
        </p:grpSpPr>
        <p:grpSp>
          <p:nvGrpSpPr>
            <p:cNvPr id="26639" name="Group 113">
              <a:extLst>
                <a:ext uri="{FF2B5EF4-FFF2-40B4-BE49-F238E27FC236}">
                  <a16:creationId xmlns:a16="http://schemas.microsoft.com/office/drawing/2014/main" id="{83274D37-8B5F-9D2D-47D5-7A53027C37C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70" y="2476"/>
              <a:ext cx="1453" cy="1408"/>
              <a:chOff x="2925" y="2975"/>
              <a:chExt cx="1453" cy="1408"/>
            </a:xfrm>
          </p:grpSpPr>
          <p:grpSp>
            <p:nvGrpSpPr>
              <p:cNvPr id="26726" name="Group 114">
                <a:extLst>
                  <a:ext uri="{FF2B5EF4-FFF2-40B4-BE49-F238E27FC236}">
                    <a16:creationId xmlns:a16="http://schemas.microsoft.com/office/drawing/2014/main" id="{44D9055A-4B15-689B-E637-E624BF994D2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25" y="2975"/>
                <a:ext cx="1453" cy="319"/>
                <a:chOff x="3016" y="2930"/>
                <a:chExt cx="1453" cy="319"/>
              </a:xfrm>
            </p:grpSpPr>
            <p:grpSp>
              <p:nvGrpSpPr>
                <p:cNvPr id="26757" name="Group 115">
                  <a:extLst>
                    <a:ext uri="{FF2B5EF4-FFF2-40B4-BE49-F238E27FC236}">
                      <a16:creationId xmlns:a16="http://schemas.microsoft.com/office/drawing/2014/main" id="{3653C2BF-2C89-3646-6830-CA0DC16C632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16" y="2930"/>
                  <a:ext cx="273" cy="318"/>
                  <a:chOff x="703" y="2478"/>
                  <a:chExt cx="273" cy="318"/>
                </a:xfrm>
              </p:grpSpPr>
              <p:sp>
                <p:nvSpPr>
                  <p:cNvPr id="26766" name="Rectangle 116">
                    <a:extLst>
                      <a:ext uri="{FF2B5EF4-FFF2-40B4-BE49-F238E27FC236}">
                        <a16:creationId xmlns:a16="http://schemas.microsoft.com/office/drawing/2014/main" id="{ADEF2D08-1A21-FDA1-6717-D7E34DD6027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03" y="2478"/>
                    <a:ext cx="137" cy="318"/>
                  </a:xfrm>
                  <a:prstGeom prst="rect">
                    <a:avLst/>
                  </a:prstGeom>
                  <a:solidFill>
                    <a:schemeClr val="bg2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chemeClr val="bg2"/>
                    </a:extrusionClr>
                    <a:contourClr>
                      <a:schemeClr val="bg2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6767" name="Rectangle 117">
                    <a:extLst>
                      <a:ext uri="{FF2B5EF4-FFF2-40B4-BE49-F238E27FC236}">
                        <a16:creationId xmlns:a16="http://schemas.microsoft.com/office/drawing/2014/main" id="{FC1AF0AE-95E6-2653-8AC6-3385BA55036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9" y="2478"/>
                    <a:ext cx="137" cy="318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26758" name="Group 118">
                  <a:extLst>
                    <a:ext uri="{FF2B5EF4-FFF2-40B4-BE49-F238E27FC236}">
                      <a16:creationId xmlns:a16="http://schemas.microsoft.com/office/drawing/2014/main" id="{7C3B2034-595A-C78F-B0CF-5C0F7DB4EA8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606" y="2931"/>
                  <a:ext cx="273" cy="318"/>
                  <a:chOff x="703" y="2478"/>
                  <a:chExt cx="273" cy="318"/>
                </a:xfrm>
              </p:grpSpPr>
              <p:sp>
                <p:nvSpPr>
                  <p:cNvPr id="26764" name="Rectangle 119">
                    <a:extLst>
                      <a:ext uri="{FF2B5EF4-FFF2-40B4-BE49-F238E27FC236}">
                        <a16:creationId xmlns:a16="http://schemas.microsoft.com/office/drawing/2014/main" id="{AC351DE7-D9B1-E480-C714-1957ED6D28A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03" y="2478"/>
                    <a:ext cx="137" cy="318"/>
                  </a:xfrm>
                  <a:prstGeom prst="rect">
                    <a:avLst/>
                  </a:prstGeom>
                  <a:solidFill>
                    <a:schemeClr val="bg2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chemeClr val="bg2"/>
                    </a:extrusionClr>
                    <a:contourClr>
                      <a:schemeClr val="bg2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6765" name="Rectangle 120">
                    <a:extLst>
                      <a:ext uri="{FF2B5EF4-FFF2-40B4-BE49-F238E27FC236}">
                        <a16:creationId xmlns:a16="http://schemas.microsoft.com/office/drawing/2014/main" id="{046A64A3-F657-A82F-3095-B169E046F31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9" y="2478"/>
                    <a:ext cx="137" cy="318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26759" name="Group 121">
                  <a:extLst>
                    <a:ext uri="{FF2B5EF4-FFF2-40B4-BE49-F238E27FC236}">
                      <a16:creationId xmlns:a16="http://schemas.microsoft.com/office/drawing/2014/main" id="{FD8A3098-1673-79CF-0B6B-79FFEAA2A41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196" y="2931"/>
                  <a:ext cx="273" cy="318"/>
                  <a:chOff x="703" y="2478"/>
                  <a:chExt cx="273" cy="318"/>
                </a:xfrm>
              </p:grpSpPr>
              <p:sp>
                <p:nvSpPr>
                  <p:cNvPr id="26762" name="Rectangle 122">
                    <a:extLst>
                      <a:ext uri="{FF2B5EF4-FFF2-40B4-BE49-F238E27FC236}">
                        <a16:creationId xmlns:a16="http://schemas.microsoft.com/office/drawing/2014/main" id="{F059FE84-6F7D-E88D-7B29-9C394CB9ADD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03" y="2478"/>
                    <a:ext cx="137" cy="318"/>
                  </a:xfrm>
                  <a:prstGeom prst="rect">
                    <a:avLst/>
                  </a:prstGeom>
                  <a:solidFill>
                    <a:schemeClr val="bg2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chemeClr val="bg2"/>
                    </a:extrusionClr>
                    <a:contourClr>
                      <a:schemeClr val="bg2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6763" name="Rectangle 123">
                    <a:extLst>
                      <a:ext uri="{FF2B5EF4-FFF2-40B4-BE49-F238E27FC236}">
                        <a16:creationId xmlns:a16="http://schemas.microsoft.com/office/drawing/2014/main" id="{934F743F-CEC6-B72C-BA1A-68EAA07866D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9" y="2478"/>
                    <a:ext cx="137" cy="318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26760" name="Line 124">
                  <a:extLst>
                    <a:ext uri="{FF2B5EF4-FFF2-40B4-BE49-F238E27FC236}">
                      <a16:creationId xmlns:a16="http://schemas.microsoft.com/office/drawing/2014/main" id="{8709AD48-9AAD-24D0-61F8-A9B5ABF4000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334" y="3021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26761" name="Line 125">
                  <a:extLst>
                    <a:ext uri="{FF2B5EF4-FFF2-40B4-BE49-F238E27FC236}">
                      <a16:creationId xmlns:a16="http://schemas.microsoft.com/office/drawing/2014/main" id="{F2E39A46-AD9C-236D-1426-639B1E51538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925" y="3021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26727" name="Group 126">
                <a:extLst>
                  <a:ext uri="{FF2B5EF4-FFF2-40B4-BE49-F238E27FC236}">
                    <a16:creationId xmlns:a16="http://schemas.microsoft.com/office/drawing/2014/main" id="{FC33D534-DBB8-2026-8014-7C3484F00B8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25" y="3521"/>
                <a:ext cx="1453" cy="319"/>
                <a:chOff x="3016" y="2930"/>
                <a:chExt cx="1453" cy="319"/>
              </a:xfrm>
            </p:grpSpPr>
            <p:grpSp>
              <p:nvGrpSpPr>
                <p:cNvPr id="26746" name="Group 127">
                  <a:extLst>
                    <a:ext uri="{FF2B5EF4-FFF2-40B4-BE49-F238E27FC236}">
                      <a16:creationId xmlns:a16="http://schemas.microsoft.com/office/drawing/2014/main" id="{B627F712-85CE-862C-B46D-EE6D42351B5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16" y="2930"/>
                  <a:ext cx="273" cy="318"/>
                  <a:chOff x="703" y="2478"/>
                  <a:chExt cx="273" cy="318"/>
                </a:xfrm>
              </p:grpSpPr>
              <p:sp>
                <p:nvSpPr>
                  <p:cNvPr id="26755" name="Rectangle 128">
                    <a:extLst>
                      <a:ext uri="{FF2B5EF4-FFF2-40B4-BE49-F238E27FC236}">
                        <a16:creationId xmlns:a16="http://schemas.microsoft.com/office/drawing/2014/main" id="{9F7A1E9E-273A-5E64-B8AC-20857F11DEF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03" y="2478"/>
                    <a:ext cx="137" cy="318"/>
                  </a:xfrm>
                  <a:prstGeom prst="rect">
                    <a:avLst/>
                  </a:prstGeom>
                  <a:solidFill>
                    <a:schemeClr val="bg2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chemeClr val="bg2"/>
                    </a:extrusionClr>
                    <a:contourClr>
                      <a:schemeClr val="bg2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6756" name="Rectangle 129">
                    <a:extLst>
                      <a:ext uri="{FF2B5EF4-FFF2-40B4-BE49-F238E27FC236}">
                        <a16:creationId xmlns:a16="http://schemas.microsoft.com/office/drawing/2014/main" id="{518994EB-35B2-C310-358C-BFFB721673D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9" y="2478"/>
                    <a:ext cx="137" cy="318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26747" name="Group 130">
                  <a:extLst>
                    <a:ext uri="{FF2B5EF4-FFF2-40B4-BE49-F238E27FC236}">
                      <a16:creationId xmlns:a16="http://schemas.microsoft.com/office/drawing/2014/main" id="{F88E2701-B0B2-6908-7DC1-70C3BF59814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606" y="2931"/>
                  <a:ext cx="273" cy="318"/>
                  <a:chOff x="703" y="2478"/>
                  <a:chExt cx="273" cy="318"/>
                </a:xfrm>
              </p:grpSpPr>
              <p:sp>
                <p:nvSpPr>
                  <p:cNvPr id="26753" name="Rectangle 131">
                    <a:extLst>
                      <a:ext uri="{FF2B5EF4-FFF2-40B4-BE49-F238E27FC236}">
                        <a16:creationId xmlns:a16="http://schemas.microsoft.com/office/drawing/2014/main" id="{17C51365-692D-B4C6-E78A-3A5B6FE93F1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03" y="2478"/>
                    <a:ext cx="137" cy="318"/>
                  </a:xfrm>
                  <a:prstGeom prst="rect">
                    <a:avLst/>
                  </a:prstGeom>
                  <a:solidFill>
                    <a:schemeClr val="bg2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chemeClr val="bg2"/>
                    </a:extrusionClr>
                    <a:contourClr>
                      <a:schemeClr val="bg2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6754" name="Rectangle 132">
                    <a:extLst>
                      <a:ext uri="{FF2B5EF4-FFF2-40B4-BE49-F238E27FC236}">
                        <a16:creationId xmlns:a16="http://schemas.microsoft.com/office/drawing/2014/main" id="{280FD8BC-864B-EF71-9C80-4EBAB844928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9" y="2478"/>
                    <a:ext cx="137" cy="318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26748" name="Group 133">
                  <a:extLst>
                    <a:ext uri="{FF2B5EF4-FFF2-40B4-BE49-F238E27FC236}">
                      <a16:creationId xmlns:a16="http://schemas.microsoft.com/office/drawing/2014/main" id="{85365E56-0279-91C3-0456-A2EBEE3F69E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196" y="2931"/>
                  <a:ext cx="273" cy="318"/>
                  <a:chOff x="703" y="2478"/>
                  <a:chExt cx="273" cy="318"/>
                </a:xfrm>
              </p:grpSpPr>
              <p:sp>
                <p:nvSpPr>
                  <p:cNvPr id="26751" name="Rectangle 134">
                    <a:extLst>
                      <a:ext uri="{FF2B5EF4-FFF2-40B4-BE49-F238E27FC236}">
                        <a16:creationId xmlns:a16="http://schemas.microsoft.com/office/drawing/2014/main" id="{DBB9A138-2A56-FD00-0B49-91EF84F4761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03" y="2478"/>
                    <a:ext cx="137" cy="318"/>
                  </a:xfrm>
                  <a:prstGeom prst="rect">
                    <a:avLst/>
                  </a:prstGeom>
                  <a:solidFill>
                    <a:schemeClr val="bg2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chemeClr val="bg2"/>
                    </a:extrusionClr>
                    <a:contourClr>
                      <a:schemeClr val="bg2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6752" name="Rectangle 135">
                    <a:extLst>
                      <a:ext uri="{FF2B5EF4-FFF2-40B4-BE49-F238E27FC236}">
                        <a16:creationId xmlns:a16="http://schemas.microsoft.com/office/drawing/2014/main" id="{F1EB1DC9-90F6-A669-3CBF-F7E9C69AA06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9" y="2478"/>
                    <a:ext cx="137" cy="318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26749" name="Line 136">
                  <a:extLst>
                    <a:ext uri="{FF2B5EF4-FFF2-40B4-BE49-F238E27FC236}">
                      <a16:creationId xmlns:a16="http://schemas.microsoft.com/office/drawing/2014/main" id="{FB026EBB-5B35-E4CF-9F8D-3245CCFAA92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334" y="3021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26750" name="Line 137">
                  <a:extLst>
                    <a:ext uri="{FF2B5EF4-FFF2-40B4-BE49-F238E27FC236}">
                      <a16:creationId xmlns:a16="http://schemas.microsoft.com/office/drawing/2014/main" id="{DD93A829-B672-5E21-C79B-B5D02FFA90C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925" y="3021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26728" name="Group 138">
                <a:extLst>
                  <a:ext uri="{FF2B5EF4-FFF2-40B4-BE49-F238E27FC236}">
                    <a16:creationId xmlns:a16="http://schemas.microsoft.com/office/drawing/2014/main" id="{F3A8705D-1792-7C70-FE6D-4D0E7615F45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25" y="4064"/>
                <a:ext cx="1453" cy="319"/>
                <a:chOff x="3016" y="2930"/>
                <a:chExt cx="1453" cy="319"/>
              </a:xfrm>
            </p:grpSpPr>
            <p:grpSp>
              <p:nvGrpSpPr>
                <p:cNvPr id="26735" name="Group 139">
                  <a:extLst>
                    <a:ext uri="{FF2B5EF4-FFF2-40B4-BE49-F238E27FC236}">
                      <a16:creationId xmlns:a16="http://schemas.microsoft.com/office/drawing/2014/main" id="{CF77D2D7-3F05-A04E-B55F-B0C9149B40E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16" y="2930"/>
                  <a:ext cx="273" cy="318"/>
                  <a:chOff x="703" y="2478"/>
                  <a:chExt cx="273" cy="318"/>
                </a:xfrm>
              </p:grpSpPr>
              <p:sp>
                <p:nvSpPr>
                  <p:cNvPr id="26744" name="Rectangle 140">
                    <a:extLst>
                      <a:ext uri="{FF2B5EF4-FFF2-40B4-BE49-F238E27FC236}">
                        <a16:creationId xmlns:a16="http://schemas.microsoft.com/office/drawing/2014/main" id="{16635206-45BB-0A36-6DA8-9149ED14E9E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03" y="2478"/>
                    <a:ext cx="137" cy="318"/>
                  </a:xfrm>
                  <a:prstGeom prst="rect">
                    <a:avLst/>
                  </a:prstGeom>
                  <a:solidFill>
                    <a:schemeClr val="bg2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chemeClr val="bg2"/>
                    </a:extrusionClr>
                    <a:contourClr>
                      <a:schemeClr val="bg2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6745" name="Rectangle 141">
                    <a:extLst>
                      <a:ext uri="{FF2B5EF4-FFF2-40B4-BE49-F238E27FC236}">
                        <a16:creationId xmlns:a16="http://schemas.microsoft.com/office/drawing/2014/main" id="{398E674A-F5C0-5A87-7CB0-CC352657939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9" y="2478"/>
                    <a:ext cx="137" cy="318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26736" name="Group 142">
                  <a:extLst>
                    <a:ext uri="{FF2B5EF4-FFF2-40B4-BE49-F238E27FC236}">
                      <a16:creationId xmlns:a16="http://schemas.microsoft.com/office/drawing/2014/main" id="{FD79B79A-F90B-8C2E-DE98-EDAF2552963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606" y="2931"/>
                  <a:ext cx="273" cy="318"/>
                  <a:chOff x="703" y="2478"/>
                  <a:chExt cx="273" cy="318"/>
                </a:xfrm>
              </p:grpSpPr>
              <p:sp>
                <p:nvSpPr>
                  <p:cNvPr id="26742" name="Rectangle 143">
                    <a:extLst>
                      <a:ext uri="{FF2B5EF4-FFF2-40B4-BE49-F238E27FC236}">
                        <a16:creationId xmlns:a16="http://schemas.microsoft.com/office/drawing/2014/main" id="{BBFB9D62-1C86-D57C-6203-FC94FA852F5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03" y="2478"/>
                    <a:ext cx="137" cy="318"/>
                  </a:xfrm>
                  <a:prstGeom prst="rect">
                    <a:avLst/>
                  </a:prstGeom>
                  <a:solidFill>
                    <a:schemeClr val="bg2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chemeClr val="bg2"/>
                    </a:extrusionClr>
                    <a:contourClr>
                      <a:schemeClr val="bg2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6743" name="Rectangle 144">
                    <a:extLst>
                      <a:ext uri="{FF2B5EF4-FFF2-40B4-BE49-F238E27FC236}">
                        <a16:creationId xmlns:a16="http://schemas.microsoft.com/office/drawing/2014/main" id="{DFF85A54-820D-BAC1-DD84-4F72A84E76E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9" y="2478"/>
                    <a:ext cx="137" cy="318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26737" name="Group 145">
                  <a:extLst>
                    <a:ext uri="{FF2B5EF4-FFF2-40B4-BE49-F238E27FC236}">
                      <a16:creationId xmlns:a16="http://schemas.microsoft.com/office/drawing/2014/main" id="{B73EFB41-FA5D-2C5A-471A-86CAB399FB6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196" y="2931"/>
                  <a:ext cx="273" cy="318"/>
                  <a:chOff x="703" y="2478"/>
                  <a:chExt cx="273" cy="318"/>
                </a:xfrm>
              </p:grpSpPr>
              <p:sp>
                <p:nvSpPr>
                  <p:cNvPr id="26740" name="Rectangle 146">
                    <a:extLst>
                      <a:ext uri="{FF2B5EF4-FFF2-40B4-BE49-F238E27FC236}">
                        <a16:creationId xmlns:a16="http://schemas.microsoft.com/office/drawing/2014/main" id="{3E368768-81CA-19AB-5E68-7CFE3A29B65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03" y="2478"/>
                    <a:ext cx="137" cy="318"/>
                  </a:xfrm>
                  <a:prstGeom prst="rect">
                    <a:avLst/>
                  </a:prstGeom>
                  <a:solidFill>
                    <a:schemeClr val="bg2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chemeClr val="bg2"/>
                    </a:extrusionClr>
                    <a:contourClr>
                      <a:schemeClr val="bg2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6741" name="Rectangle 147">
                    <a:extLst>
                      <a:ext uri="{FF2B5EF4-FFF2-40B4-BE49-F238E27FC236}">
                        <a16:creationId xmlns:a16="http://schemas.microsoft.com/office/drawing/2014/main" id="{978D449C-4A41-CF57-F96A-B6B87F0D386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9" y="2478"/>
                    <a:ext cx="137" cy="318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26738" name="Line 148">
                  <a:extLst>
                    <a:ext uri="{FF2B5EF4-FFF2-40B4-BE49-F238E27FC236}">
                      <a16:creationId xmlns:a16="http://schemas.microsoft.com/office/drawing/2014/main" id="{8959C2BD-1D9F-50BE-F209-0D6A621E968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334" y="3021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26739" name="Line 149">
                  <a:extLst>
                    <a:ext uri="{FF2B5EF4-FFF2-40B4-BE49-F238E27FC236}">
                      <a16:creationId xmlns:a16="http://schemas.microsoft.com/office/drawing/2014/main" id="{6488C045-5B0C-313F-6B59-012959964C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925" y="3021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sp>
            <p:nvSpPr>
              <p:cNvPr id="26729" name="Line 150">
                <a:extLst>
                  <a:ext uri="{FF2B5EF4-FFF2-40B4-BE49-F238E27FC236}">
                    <a16:creationId xmlns:a16="http://schemas.microsoft.com/office/drawing/2014/main" id="{0108C904-90C0-F834-E496-1F523D7310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07" y="3838"/>
                <a:ext cx="0" cy="182"/>
              </a:xfrm>
              <a:prstGeom prst="line">
                <a:avLst/>
              </a:prstGeom>
              <a:noFill/>
              <a:ln w="2857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26730" name="Line 151">
                <a:extLst>
                  <a:ext uri="{FF2B5EF4-FFF2-40B4-BE49-F238E27FC236}">
                    <a16:creationId xmlns:a16="http://schemas.microsoft.com/office/drawing/2014/main" id="{CA546A4B-0E20-AEFF-4F14-DF982094E9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07" y="3294"/>
                <a:ext cx="0" cy="182"/>
              </a:xfrm>
              <a:prstGeom prst="line">
                <a:avLst/>
              </a:prstGeom>
              <a:noFill/>
              <a:ln w="2857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26731" name="Line 152">
                <a:extLst>
                  <a:ext uri="{FF2B5EF4-FFF2-40B4-BE49-F238E27FC236}">
                    <a16:creationId xmlns:a16="http://schemas.microsoft.com/office/drawing/2014/main" id="{9C31DDB7-0C36-0975-BC96-98CB9EE6B7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96" y="3838"/>
                <a:ext cx="0" cy="182"/>
              </a:xfrm>
              <a:prstGeom prst="line">
                <a:avLst/>
              </a:prstGeom>
              <a:noFill/>
              <a:ln w="2857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26732" name="Line 153">
                <a:extLst>
                  <a:ext uri="{FF2B5EF4-FFF2-40B4-BE49-F238E27FC236}">
                    <a16:creationId xmlns:a16="http://schemas.microsoft.com/office/drawing/2014/main" id="{C4CE98F5-3C95-3FF0-1B41-AC74EA2BD6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96" y="3294"/>
                <a:ext cx="0" cy="182"/>
              </a:xfrm>
              <a:prstGeom prst="line">
                <a:avLst/>
              </a:prstGeom>
              <a:noFill/>
              <a:ln w="2857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26733" name="Line 154">
                <a:extLst>
                  <a:ext uri="{FF2B5EF4-FFF2-40B4-BE49-F238E27FC236}">
                    <a16:creationId xmlns:a16="http://schemas.microsoft.com/office/drawing/2014/main" id="{6C4B9CAE-A9EF-173A-F81A-F23E31D69C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86" y="3838"/>
                <a:ext cx="0" cy="182"/>
              </a:xfrm>
              <a:prstGeom prst="line">
                <a:avLst/>
              </a:prstGeom>
              <a:noFill/>
              <a:ln w="2857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26734" name="Line 155">
                <a:extLst>
                  <a:ext uri="{FF2B5EF4-FFF2-40B4-BE49-F238E27FC236}">
                    <a16:creationId xmlns:a16="http://schemas.microsoft.com/office/drawing/2014/main" id="{3677FB1C-7F89-4E48-A9F4-ACD3ECA6EE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86" y="3294"/>
                <a:ext cx="0" cy="182"/>
              </a:xfrm>
              <a:prstGeom prst="line">
                <a:avLst/>
              </a:prstGeom>
              <a:noFill/>
              <a:ln w="2857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  <p:grpSp>
          <p:nvGrpSpPr>
            <p:cNvPr id="26640" name="Group 70">
              <a:extLst>
                <a:ext uri="{FF2B5EF4-FFF2-40B4-BE49-F238E27FC236}">
                  <a16:creationId xmlns:a16="http://schemas.microsoft.com/office/drawing/2014/main" id="{B9291B19-0904-F36B-20D9-8A75EA9E883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98" y="2748"/>
              <a:ext cx="1453" cy="1408"/>
              <a:chOff x="2925" y="2975"/>
              <a:chExt cx="1453" cy="1408"/>
            </a:xfrm>
          </p:grpSpPr>
          <p:grpSp>
            <p:nvGrpSpPr>
              <p:cNvPr id="26684" name="Group 71">
                <a:extLst>
                  <a:ext uri="{FF2B5EF4-FFF2-40B4-BE49-F238E27FC236}">
                    <a16:creationId xmlns:a16="http://schemas.microsoft.com/office/drawing/2014/main" id="{706C6C38-AC66-AAC4-DEA4-5862BC84C54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25" y="2975"/>
                <a:ext cx="1453" cy="319"/>
                <a:chOff x="3016" y="2930"/>
                <a:chExt cx="1453" cy="319"/>
              </a:xfrm>
            </p:grpSpPr>
            <p:grpSp>
              <p:nvGrpSpPr>
                <p:cNvPr id="26715" name="Group 72">
                  <a:extLst>
                    <a:ext uri="{FF2B5EF4-FFF2-40B4-BE49-F238E27FC236}">
                      <a16:creationId xmlns:a16="http://schemas.microsoft.com/office/drawing/2014/main" id="{32453AA8-91C7-EDB7-2097-D2E62923C6A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16" y="2930"/>
                  <a:ext cx="273" cy="318"/>
                  <a:chOff x="703" y="2478"/>
                  <a:chExt cx="273" cy="318"/>
                </a:xfrm>
              </p:grpSpPr>
              <p:sp>
                <p:nvSpPr>
                  <p:cNvPr id="26724" name="Rectangle 73">
                    <a:extLst>
                      <a:ext uri="{FF2B5EF4-FFF2-40B4-BE49-F238E27FC236}">
                        <a16:creationId xmlns:a16="http://schemas.microsoft.com/office/drawing/2014/main" id="{DA8ECE01-4A82-FB23-FF6D-761D5C6FCC0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03" y="2478"/>
                    <a:ext cx="137" cy="318"/>
                  </a:xfrm>
                  <a:prstGeom prst="rect">
                    <a:avLst/>
                  </a:prstGeom>
                  <a:solidFill>
                    <a:schemeClr val="bg2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chemeClr val="bg2"/>
                    </a:extrusionClr>
                    <a:contourClr>
                      <a:schemeClr val="bg2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6725" name="Rectangle 74">
                    <a:extLst>
                      <a:ext uri="{FF2B5EF4-FFF2-40B4-BE49-F238E27FC236}">
                        <a16:creationId xmlns:a16="http://schemas.microsoft.com/office/drawing/2014/main" id="{84239BEE-3FF9-F001-DD0E-E32688B11D4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9" y="2478"/>
                    <a:ext cx="137" cy="318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26716" name="Group 75">
                  <a:extLst>
                    <a:ext uri="{FF2B5EF4-FFF2-40B4-BE49-F238E27FC236}">
                      <a16:creationId xmlns:a16="http://schemas.microsoft.com/office/drawing/2014/main" id="{C480CA2B-87F9-B278-60CF-AC193ECC165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606" y="2931"/>
                  <a:ext cx="273" cy="318"/>
                  <a:chOff x="703" y="2478"/>
                  <a:chExt cx="273" cy="318"/>
                </a:xfrm>
              </p:grpSpPr>
              <p:sp>
                <p:nvSpPr>
                  <p:cNvPr id="26722" name="Rectangle 76">
                    <a:extLst>
                      <a:ext uri="{FF2B5EF4-FFF2-40B4-BE49-F238E27FC236}">
                        <a16:creationId xmlns:a16="http://schemas.microsoft.com/office/drawing/2014/main" id="{A7FC4535-7099-8601-375F-B6EB9E5D5E6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03" y="2478"/>
                    <a:ext cx="137" cy="318"/>
                  </a:xfrm>
                  <a:prstGeom prst="rect">
                    <a:avLst/>
                  </a:prstGeom>
                  <a:solidFill>
                    <a:schemeClr val="bg2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chemeClr val="bg2"/>
                    </a:extrusionClr>
                    <a:contourClr>
                      <a:schemeClr val="bg2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6723" name="Rectangle 77">
                    <a:extLst>
                      <a:ext uri="{FF2B5EF4-FFF2-40B4-BE49-F238E27FC236}">
                        <a16:creationId xmlns:a16="http://schemas.microsoft.com/office/drawing/2014/main" id="{972B9C71-A690-AD5C-0614-C6F3823D752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9" y="2478"/>
                    <a:ext cx="137" cy="318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26717" name="Group 78">
                  <a:extLst>
                    <a:ext uri="{FF2B5EF4-FFF2-40B4-BE49-F238E27FC236}">
                      <a16:creationId xmlns:a16="http://schemas.microsoft.com/office/drawing/2014/main" id="{AB461ED5-603A-4496-A4C7-10152CE01BC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196" y="2931"/>
                  <a:ext cx="273" cy="318"/>
                  <a:chOff x="703" y="2478"/>
                  <a:chExt cx="273" cy="318"/>
                </a:xfrm>
              </p:grpSpPr>
              <p:sp>
                <p:nvSpPr>
                  <p:cNvPr id="26720" name="Rectangle 79">
                    <a:extLst>
                      <a:ext uri="{FF2B5EF4-FFF2-40B4-BE49-F238E27FC236}">
                        <a16:creationId xmlns:a16="http://schemas.microsoft.com/office/drawing/2014/main" id="{0C420709-5EA9-67E1-C0C6-6D45E157049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03" y="2478"/>
                    <a:ext cx="137" cy="318"/>
                  </a:xfrm>
                  <a:prstGeom prst="rect">
                    <a:avLst/>
                  </a:prstGeom>
                  <a:solidFill>
                    <a:schemeClr val="bg2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chemeClr val="bg2"/>
                    </a:extrusionClr>
                    <a:contourClr>
                      <a:schemeClr val="bg2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6721" name="Rectangle 80">
                    <a:extLst>
                      <a:ext uri="{FF2B5EF4-FFF2-40B4-BE49-F238E27FC236}">
                        <a16:creationId xmlns:a16="http://schemas.microsoft.com/office/drawing/2014/main" id="{5048E02B-8F31-9292-27D4-B419E2E81B4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9" y="2478"/>
                    <a:ext cx="137" cy="318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26718" name="Line 81">
                  <a:extLst>
                    <a:ext uri="{FF2B5EF4-FFF2-40B4-BE49-F238E27FC236}">
                      <a16:creationId xmlns:a16="http://schemas.microsoft.com/office/drawing/2014/main" id="{0BD9A72D-66BE-304C-B9DF-854D697CEE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334" y="3021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26719" name="Line 82">
                  <a:extLst>
                    <a:ext uri="{FF2B5EF4-FFF2-40B4-BE49-F238E27FC236}">
                      <a16:creationId xmlns:a16="http://schemas.microsoft.com/office/drawing/2014/main" id="{54A57371-BB37-6D52-CC56-1115AEEEA86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925" y="3021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26685" name="Group 83">
                <a:extLst>
                  <a:ext uri="{FF2B5EF4-FFF2-40B4-BE49-F238E27FC236}">
                    <a16:creationId xmlns:a16="http://schemas.microsoft.com/office/drawing/2014/main" id="{C1C66212-DC17-5683-50C8-B45A7C15104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25" y="3521"/>
                <a:ext cx="1453" cy="319"/>
                <a:chOff x="3016" y="2930"/>
                <a:chExt cx="1453" cy="319"/>
              </a:xfrm>
            </p:grpSpPr>
            <p:grpSp>
              <p:nvGrpSpPr>
                <p:cNvPr id="26704" name="Group 84">
                  <a:extLst>
                    <a:ext uri="{FF2B5EF4-FFF2-40B4-BE49-F238E27FC236}">
                      <a16:creationId xmlns:a16="http://schemas.microsoft.com/office/drawing/2014/main" id="{40D7AC93-17B4-D2B2-2BAE-2BEAEE8585A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16" y="2930"/>
                  <a:ext cx="273" cy="318"/>
                  <a:chOff x="703" y="2478"/>
                  <a:chExt cx="273" cy="318"/>
                </a:xfrm>
              </p:grpSpPr>
              <p:sp>
                <p:nvSpPr>
                  <p:cNvPr id="26713" name="Rectangle 85">
                    <a:extLst>
                      <a:ext uri="{FF2B5EF4-FFF2-40B4-BE49-F238E27FC236}">
                        <a16:creationId xmlns:a16="http://schemas.microsoft.com/office/drawing/2014/main" id="{6AF4AA57-20FF-16E0-AC84-BD39149CA40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03" y="2478"/>
                    <a:ext cx="137" cy="318"/>
                  </a:xfrm>
                  <a:prstGeom prst="rect">
                    <a:avLst/>
                  </a:prstGeom>
                  <a:solidFill>
                    <a:schemeClr val="bg2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chemeClr val="bg2"/>
                    </a:extrusionClr>
                    <a:contourClr>
                      <a:schemeClr val="bg2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6714" name="Rectangle 86">
                    <a:extLst>
                      <a:ext uri="{FF2B5EF4-FFF2-40B4-BE49-F238E27FC236}">
                        <a16:creationId xmlns:a16="http://schemas.microsoft.com/office/drawing/2014/main" id="{6A22A027-7C2D-8246-4418-0DDE5753EB2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9" y="2478"/>
                    <a:ext cx="137" cy="318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26705" name="Group 87">
                  <a:extLst>
                    <a:ext uri="{FF2B5EF4-FFF2-40B4-BE49-F238E27FC236}">
                      <a16:creationId xmlns:a16="http://schemas.microsoft.com/office/drawing/2014/main" id="{4C990994-D162-EB5A-F46D-D2ED5EE2A9A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606" y="2931"/>
                  <a:ext cx="273" cy="318"/>
                  <a:chOff x="703" y="2478"/>
                  <a:chExt cx="273" cy="318"/>
                </a:xfrm>
              </p:grpSpPr>
              <p:sp>
                <p:nvSpPr>
                  <p:cNvPr id="26711" name="Rectangle 88">
                    <a:extLst>
                      <a:ext uri="{FF2B5EF4-FFF2-40B4-BE49-F238E27FC236}">
                        <a16:creationId xmlns:a16="http://schemas.microsoft.com/office/drawing/2014/main" id="{3B7F14D0-F3D6-FFCC-3232-AE01FB867C9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03" y="2478"/>
                    <a:ext cx="137" cy="318"/>
                  </a:xfrm>
                  <a:prstGeom prst="rect">
                    <a:avLst/>
                  </a:prstGeom>
                  <a:solidFill>
                    <a:schemeClr val="bg2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chemeClr val="bg2"/>
                    </a:extrusionClr>
                    <a:contourClr>
                      <a:schemeClr val="bg2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6712" name="Rectangle 89">
                    <a:extLst>
                      <a:ext uri="{FF2B5EF4-FFF2-40B4-BE49-F238E27FC236}">
                        <a16:creationId xmlns:a16="http://schemas.microsoft.com/office/drawing/2014/main" id="{A9D5DC0F-7A01-0F51-5E04-70441FB24CE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9" y="2478"/>
                    <a:ext cx="137" cy="318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26706" name="Group 90">
                  <a:extLst>
                    <a:ext uri="{FF2B5EF4-FFF2-40B4-BE49-F238E27FC236}">
                      <a16:creationId xmlns:a16="http://schemas.microsoft.com/office/drawing/2014/main" id="{1952FE7C-C801-4C5C-5A07-31EE66C7A72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196" y="2931"/>
                  <a:ext cx="273" cy="318"/>
                  <a:chOff x="703" y="2478"/>
                  <a:chExt cx="273" cy="318"/>
                </a:xfrm>
              </p:grpSpPr>
              <p:sp>
                <p:nvSpPr>
                  <p:cNvPr id="26709" name="Rectangle 91">
                    <a:extLst>
                      <a:ext uri="{FF2B5EF4-FFF2-40B4-BE49-F238E27FC236}">
                        <a16:creationId xmlns:a16="http://schemas.microsoft.com/office/drawing/2014/main" id="{D3803D3A-C497-5A57-3463-169FFF0E3EE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03" y="2478"/>
                    <a:ext cx="137" cy="318"/>
                  </a:xfrm>
                  <a:prstGeom prst="rect">
                    <a:avLst/>
                  </a:prstGeom>
                  <a:solidFill>
                    <a:schemeClr val="bg2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chemeClr val="bg2"/>
                    </a:extrusionClr>
                    <a:contourClr>
                      <a:schemeClr val="bg2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6710" name="Rectangle 92">
                    <a:extLst>
                      <a:ext uri="{FF2B5EF4-FFF2-40B4-BE49-F238E27FC236}">
                        <a16:creationId xmlns:a16="http://schemas.microsoft.com/office/drawing/2014/main" id="{AC5727B7-3F28-285B-5F7F-15C467AE6A6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9" y="2478"/>
                    <a:ext cx="137" cy="318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26707" name="Line 93">
                  <a:extLst>
                    <a:ext uri="{FF2B5EF4-FFF2-40B4-BE49-F238E27FC236}">
                      <a16:creationId xmlns:a16="http://schemas.microsoft.com/office/drawing/2014/main" id="{655C5A37-8968-D277-1425-1E6E986EEA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334" y="3021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26708" name="Line 94">
                  <a:extLst>
                    <a:ext uri="{FF2B5EF4-FFF2-40B4-BE49-F238E27FC236}">
                      <a16:creationId xmlns:a16="http://schemas.microsoft.com/office/drawing/2014/main" id="{044EBF98-60F0-631A-3545-BC9CA872F43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925" y="3021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26686" name="Group 95">
                <a:extLst>
                  <a:ext uri="{FF2B5EF4-FFF2-40B4-BE49-F238E27FC236}">
                    <a16:creationId xmlns:a16="http://schemas.microsoft.com/office/drawing/2014/main" id="{4D568E52-0BFA-F9DB-219A-327E8851A54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25" y="4064"/>
                <a:ext cx="1453" cy="319"/>
                <a:chOff x="3016" y="2930"/>
                <a:chExt cx="1453" cy="319"/>
              </a:xfrm>
            </p:grpSpPr>
            <p:grpSp>
              <p:nvGrpSpPr>
                <p:cNvPr id="26693" name="Group 96">
                  <a:extLst>
                    <a:ext uri="{FF2B5EF4-FFF2-40B4-BE49-F238E27FC236}">
                      <a16:creationId xmlns:a16="http://schemas.microsoft.com/office/drawing/2014/main" id="{7FD9A862-0D9D-AF89-9A02-96A4349315F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16" y="2930"/>
                  <a:ext cx="273" cy="318"/>
                  <a:chOff x="703" y="2478"/>
                  <a:chExt cx="273" cy="318"/>
                </a:xfrm>
              </p:grpSpPr>
              <p:sp>
                <p:nvSpPr>
                  <p:cNvPr id="26702" name="Rectangle 97">
                    <a:extLst>
                      <a:ext uri="{FF2B5EF4-FFF2-40B4-BE49-F238E27FC236}">
                        <a16:creationId xmlns:a16="http://schemas.microsoft.com/office/drawing/2014/main" id="{317D22A5-71AE-6296-FB51-999871E4133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03" y="2478"/>
                    <a:ext cx="137" cy="318"/>
                  </a:xfrm>
                  <a:prstGeom prst="rect">
                    <a:avLst/>
                  </a:prstGeom>
                  <a:solidFill>
                    <a:schemeClr val="bg2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chemeClr val="bg2"/>
                    </a:extrusionClr>
                    <a:contourClr>
                      <a:schemeClr val="bg2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6703" name="Rectangle 98">
                    <a:extLst>
                      <a:ext uri="{FF2B5EF4-FFF2-40B4-BE49-F238E27FC236}">
                        <a16:creationId xmlns:a16="http://schemas.microsoft.com/office/drawing/2014/main" id="{A07EB80F-E94A-4A69-8A69-4CD6BCECE70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9" y="2478"/>
                    <a:ext cx="137" cy="318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26694" name="Group 99">
                  <a:extLst>
                    <a:ext uri="{FF2B5EF4-FFF2-40B4-BE49-F238E27FC236}">
                      <a16:creationId xmlns:a16="http://schemas.microsoft.com/office/drawing/2014/main" id="{C409BE31-99FE-DD33-C824-08BD0A7A498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606" y="2931"/>
                  <a:ext cx="273" cy="318"/>
                  <a:chOff x="703" y="2478"/>
                  <a:chExt cx="273" cy="318"/>
                </a:xfrm>
              </p:grpSpPr>
              <p:sp>
                <p:nvSpPr>
                  <p:cNvPr id="26700" name="Rectangle 100">
                    <a:extLst>
                      <a:ext uri="{FF2B5EF4-FFF2-40B4-BE49-F238E27FC236}">
                        <a16:creationId xmlns:a16="http://schemas.microsoft.com/office/drawing/2014/main" id="{6F3F0589-A673-3333-F157-9105E967838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03" y="2478"/>
                    <a:ext cx="137" cy="318"/>
                  </a:xfrm>
                  <a:prstGeom prst="rect">
                    <a:avLst/>
                  </a:prstGeom>
                  <a:solidFill>
                    <a:schemeClr val="bg2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chemeClr val="bg2"/>
                    </a:extrusionClr>
                    <a:contourClr>
                      <a:schemeClr val="bg2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6701" name="Rectangle 101">
                    <a:extLst>
                      <a:ext uri="{FF2B5EF4-FFF2-40B4-BE49-F238E27FC236}">
                        <a16:creationId xmlns:a16="http://schemas.microsoft.com/office/drawing/2014/main" id="{FDD73125-FF04-72A3-627B-B9D776CA232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9" y="2478"/>
                    <a:ext cx="137" cy="318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26695" name="Group 102">
                  <a:extLst>
                    <a:ext uri="{FF2B5EF4-FFF2-40B4-BE49-F238E27FC236}">
                      <a16:creationId xmlns:a16="http://schemas.microsoft.com/office/drawing/2014/main" id="{C065B7B4-94C8-3E16-7ED5-03ACD3794E3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196" y="2931"/>
                  <a:ext cx="273" cy="318"/>
                  <a:chOff x="703" y="2478"/>
                  <a:chExt cx="273" cy="318"/>
                </a:xfrm>
              </p:grpSpPr>
              <p:sp>
                <p:nvSpPr>
                  <p:cNvPr id="26698" name="Rectangle 103">
                    <a:extLst>
                      <a:ext uri="{FF2B5EF4-FFF2-40B4-BE49-F238E27FC236}">
                        <a16:creationId xmlns:a16="http://schemas.microsoft.com/office/drawing/2014/main" id="{112D4FF9-B15B-99C1-105F-32095FED224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03" y="2478"/>
                    <a:ext cx="137" cy="318"/>
                  </a:xfrm>
                  <a:prstGeom prst="rect">
                    <a:avLst/>
                  </a:prstGeom>
                  <a:solidFill>
                    <a:schemeClr val="bg2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chemeClr val="bg2"/>
                    </a:extrusionClr>
                    <a:contourClr>
                      <a:schemeClr val="bg2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6699" name="Rectangle 104">
                    <a:extLst>
                      <a:ext uri="{FF2B5EF4-FFF2-40B4-BE49-F238E27FC236}">
                        <a16:creationId xmlns:a16="http://schemas.microsoft.com/office/drawing/2014/main" id="{91082600-D5CA-C360-A5B0-A87909C43DC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9" y="2478"/>
                    <a:ext cx="137" cy="318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26696" name="Line 105">
                  <a:extLst>
                    <a:ext uri="{FF2B5EF4-FFF2-40B4-BE49-F238E27FC236}">
                      <a16:creationId xmlns:a16="http://schemas.microsoft.com/office/drawing/2014/main" id="{6E4CAC8A-2B15-661D-BA28-07463E5A97E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334" y="3021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26697" name="Line 106">
                  <a:extLst>
                    <a:ext uri="{FF2B5EF4-FFF2-40B4-BE49-F238E27FC236}">
                      <a16:creationId xmlns:a16="http://schemas.microsoft.com/office/drawing/2014/main" id="{B51C4DB7-D195-10EE-F2A3-6E15157E33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925" y="3021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sp>
            <p:nvSpPr>
              <p:cNvPr id="26687" name="Line 107">
                <a:extLst>
                  <a:ext uri="{FF2B5EF4-FFF2-40B4-BE49-F238E27FC236}">
                    <a16:creationId xmlns:a16="http://schemas.microsoft.com/office/drawing/2014/main" id="{B159E9EC-B480-8372-235B-3B3F46AA96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07" y="3838"/>
                <a:ext cx="0" cy="182"/>
              </a:xfrm>
              <a:prstGeom prst="line">
                <a:avLst/>
              </a:prstGeom>
              <a:noFill/>
              <a:ln w="2857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26688" name="Line 108">
                <a:extLst>
                  <a:ext uri="{FF2B5EF4-FFF2-40B4-BE49-F238E27FC236}">
                    <a16:creationId xmlns:a16="http://schemas.microsoft.com/office/drawing/2014/main" id="{D9489643-8E6D-33D7-8FEB-9CD1442488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07" y="3294"/>
                <a:ext cx="0" cy="182"/>
              </a:xfrm>
              <a:prstGeom prst="line">
                <a:avLst/>
              </a:prstGeom>
              <a:noFill/>
              <a:ln w="2857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26689" name="Line 109">
                <a:extLst>
                  <a:ext uri="{FF2B5EF4-FFF2-40B4-BE49-F238E27FC236}">
                    <a16:creationId xmlns:a16="http://schemas.microsoft.com/office/drawing/2014/main" id="{CF91F416-F8E9-ED66-CFAC-ED6B714592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96" y="3838"/>
                <a:ext cx="0" cy="182"/>
              </a:xfrm>
              <a:prstGeom prst="line">
                <a:avLst/>
              </a:prstGeom>
              <a:noFill/>
              <a:ln w="2857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26690" name="Line 110">
                <a:extLst>
                  <a:ext uri="{FF2B5EF4-FFF2-40B4-BE49-F238E27FC236}">
                    <a16:creationId xmlns:a16="http://schemas.microsoft.com/office/drawing/2014/main" id="{E6676091-A248-475B-2EDE-A035750096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96" y="3294"/>
                <a:ext cx="0" cy="182"/>
              </a:xfrm>
              <a:prstGeom prst="line">
                <a:avLst/>
              </a:prstGeom>
              <a:noFill/>
              <a:ln w="2857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26691" name="Line 111">
                <a:extLst>
                  <a:ext uri="{FF2B5EF4-FFF2-40B4-BE49-F238E27FC236}">
                    <a16:creationId xmlns:a16="http://schemas.microsoft.com/office/drawing/2014/main" id="{9A9C131B-C2D3-B330-FDE1-420ABC0923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86" y="3838"/>
                <a:ext cx="0" cy="182"/>
              </a:xfrm>
              <a:prstGeom prst="line">
                <a:avLst/>
              </a:prstGeom>
              <a:noFill/>
              <a:ln w="2857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26692" name="Line 112">
                <a:extLst>
                  <a:ext uri="{FF2B5EF4-FFF2-40B4-BE49-F238E27FC236}">
                    <a16:creationId xmlns:a16="http://schemas.microsoft.com/office/drawing/2014/main" id="{B4CD41E7-B4A5-6A9F-4524-31FCE1797C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86" y="3294"/>
                <a:ext cx="0" cy="182"/>
              </a:xfrm>
              <a:prstGeom prst="line">
                <a:avLst/>
              </a:prstGeom>
              <a:noFill/>
              <a:ln w="2857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  <p:grpSp>
          <p:nvGrpSpPr>
            <p:cNvPr id="26641" name="Group 69">
              <a:extLst>
                <a:ext uri="{FF2B5EF4-FFF2-40B4-BE49-F238E27FC236}">
                  <a16:creationId xmlns:a16="http://schemas.microsoft.com/office/drawing/2014/main" id="{B0938CC9-AD90-74E1-0115-2BB87F96F30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25" y="2975"/>
              <a:ext cx="1453" cy="1408"/>
              <a:chOff x="2925" y="2975"/>
              <a:chExt cx="1453" cy="1408"/>
            </a:xfrm>
          </p:grpSpPr>
          <p:grpSp>
            <p:nvGrpSpPr>
              <p:cNvPr id="26642" name="Group 38">
                <a:extLst>
                  <a:ext uri="{FF2B5EF4-FFF2-40B4-BE49-F238E27FC236}">
                    <a16:creationId xmlns:a16="http://schemas.microsoft.com/office/drawing/2014/main" id="{D9F7AC3F-8E5B-21B1-2215-B5C7817058B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25" y="2975"/>
                <a:ext cx="1453" cy="319"/>
                <a:chOff x="3016" y="2930"/>
                <a:chExt cx="1453" cy="319"/>
              </a:xfrm>
            </p:grpSpPr>
            <p:grpSp>
              <p:nvGrpSpPr>
                <p:cNvPr id="26673" name="Group 25">
                  <a:extLst>
                    <a:ext uri="{FF2B5EF4-FFF2-40B4-BE49-F238E27FC236}">
                      <a16:creationId xmlns:a16="http://schemas.microsoft.com/office/drawing/2014/main" id="{D911E94C-2D8A-9DD6-0812-1E0BB774D3A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16" y="2930"/>
                  <a:ext cx="273" cy="318"/>
                  <a:chOff x="703" y="2478"/>
                  <a:chExt cx="273" cy="318"/>
                </a:xfrm>
              </p:grpSpPr>
              <p:sp>
                <p:nvSpPr>
                  <p:cNvPr id="26682" name="Rectangle 26">
                    <a:extLst>
                      <a:ext uri="{FF2B5EF4-FFF2-40B4-BE49-F238E27FC236}">
                        <a16:creationId xmlns:a16="http://schemas.microsoft.com/office/drawing/2014/main" id="{A21F8C4B-EA9F-4B0B-8647-EC267086B13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03" y="2478"/>
                    <a:ext cx="137" cy="318"/>
                  </a:xfrm>
                  <a:prstGeom prst="rect">
                    <a:avLst/>
                  </a:prstGeom>
                  <a:solidFill>
                    <a:schemeClr val="bg2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chemeClr val="bg2"/>
                    </a:extrusionClr>
                    <a:contourClr>
                      <a:schemeClr val="bg2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6683" name="Rectangle 27">
                    <a:extLst>
                      <a:ext uri="{FF2B5EF4-FFF2-40B4-BE49-F238E27FC236}">
                        <a16:creationId xmlns:a16="http://schemas.microsoft.com/office/drawing/2014/main" id="{65BBC432-C56E-D5D5-3A9E-4D0DBF1602A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9" y="2478"/>
                    <a:ext cx="137" cy="318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26674" name="Group 28">
                  <a:extLst>
                    <a:ext uri="{FF2B5EF4-FFF2-40B4-BE49-F238E27FC236}">
                      <a16:creationId xmlns:a16="http://schemas.microsoft.com/office/drawing/2014/main" id="{DA245BE0-4DC5-3E32-6BF1-7A33A35E946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606" y="2931"/>
                  <a:ext cx="273" cy="318"/>
                  <a:chOff x="703" y="2478"/>
                  <a:chExt cx="273" cy="318"/>
                </a:xfrm>
              </p:grpSpPr>
              <p:sp>
                <p:nvSpPr>
                  <p:cNvPr id="26680" name="Rectangle 29">
                    <a:extLst>
                      <a:ext uri="{FF2B5EF4-FFF2-40B4-BE49-F238E27FC236}">
                        <a16:creationId xmlns:a16="http://schemas.microsoft.com/office/drawing/2014/main" id="{AC232834-0367-281B-F5E4-A7C44864DAB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03" y="2478"/>
                    <a:ext cx="137" cy="318"/>
                  </a:xfrm>
                  <a:prstGeom prst="rect">
                    <a:avLst/>
                  </a:prstGeom>
                  <a:solidFill>
                    <a:schemeClr val="bg2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chemeClr val="bg2"/>
                    </a:extrusionClr>
                    <a:contourClr>
                      <a:schemeClr val="bg2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6681" name="Rectangle 30">
                    <a:extLst>
                      <a:ext uri="{FF2B5EF4-FFF2-40B4-BE49-F238E27FC236}">
                        <a16:creationId xmlns:a16="http://schemas.microsoft.com/office/drawing/2014/main" id="{4EE4EB43-D4EC-13E1-9D90-BD6DCE39545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9" y="2478"/>
                    <a:ext cx="137" cy="318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26675" name="Group 31">
                  <a:extLst>
                    <a:ext uri="{FF2B5EF4-FFF2-40B4-BE49-F238E27FC236}">
                      <a16:creationId xmlns:a16="http://schemas.microsoft.com/office/drawing/2014/main" id="{FC9E2D2D-1C9E-9080-9D85-BF0A17B5031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196" y="2931"/>
                  <a:ext cx="273" cy="318"/>
                  <a:chOff x="703" y="2478"/>
                  <a:chExt cx="273" cy="318"/>
                </a:xfrm>
              </p:grpSpPr>
              <p:sp>
                <p:nvSpPr>
                  <p:cNvPr id="26678" name="Rectangle 32">
                    <a:extLst>
                      <a:ext uri="{FF2B5EF4-FFF2-40B4-BE49-F238E27FC236}">
                        <a16:creationId xmlns:a16="http://schemas.microsoft.com/office/drawing/2014/main" id="{09838AB7-4079-A2D8-8C64-80A17204A76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03" y="2478"/>
                    <a:ext cx="137" cy="318"/>
                  </a:xfrm>
                  <a:prstGeom prst="rect">
                    <a:avLst/>
                  </a:prstGeom>
                  <a:solidFill>
                    <a:schemeClr val="bg2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chemeClr val="bg2"/>
                    </a:extrusionClr>
                    <a:contourClr>
                      <a:schemeClr val="bg2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6679" name="Rectangle 33">
                    <a:extLst>
                      <a:ext uri="{FF2B5EF4-FFF2-40B4-BE49-F238E27FC236}">
                        <a16:creationId xmlns:a16="http://schemas.microsoft.com/office/drawing/2014/main" id="{1DF517A3-9514-AD5A-458A-F79FD20E83F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9" y="2478"/>
                    <a:ext cx="137" cy="318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26676" name="Line 34">
                  <a:extLst>
                    <a:ext uri="{FF2B5EF4-FFF2-40B4-BE49-F238E27FC236}">
                      <a16:creationId xmlns:a16="http://schemas.microsoft.com/office/drawing/2014/main" id="{B521DF30-9BE6-291B-62C0-6F08F7CE334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334" y="3021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26677" name="Line 36">
                  <a:extLst>
                    <a:ext uri="{FF2B5EF4-FFF2-40B4-BE49-F238E27FC236}">
                      <a16:creationId xmlns:a16="http://schemas.microsoft.com/office/drawing/2014/main" id="{6C9C7A4E-755A-BE6A-1FBE-EA5A39A3C1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925" y="3021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26643" name="Group 39">
                <a:extLst>
                  <a:ext uri="{FF2B5EF4-FFF2-40B4-BE49-F238E27FC236}">
                    <a16:creationId xmlns:a16="http://schemas.microsoft.com/office/drawing/2014/main" id="{C916DB3B-7304-CABC-7E7F-4EC29F9F201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25" y="3521"/>
                <a:ext cx="1453" cy="319"/>
                <a:chOff x="3016" y="2930"/>
                <a:chExt cx="1453" cy="319"/>
              </a:xfrm>
            </p:grpSpPr>
            <p:grpSp>
              <p:nvGrpSpPr>
                <p:cNvPr id="26662" name="Group 40">
                  <a:extLst>
                    <a:ext uri="{FF2B5EF4-FFF2-40B4-BE49-F238E27FC236}">
                      <a16:creationId xmlns:a16="http://schemas.microsoft.com/office/drawing/2014/main" id="{3CFC9E95-D48A-0E63-78BB-8B2789E1420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16" y="2930"/>
                  <a:ext cx="273" cy="318"/>
                  <a:chOff x="703" y="2478"/>
                  <a:chExt cx="273" cy="318"/>
                </a:xfrm>
              </p:grpSpPr>
              <p:sp>
                <p:nvSpPr>
                  <p:cNvPr id="26671" name="Rectangle 41">
                    <a:extLst>
                      <a:ext uri="{FF2B5EF4-FFF2-40B4-BE49-F238E27FC236}">
                        <a16:creationId xmlns:a16="http://schemas.microsoft.com/office/drawing/2014/main" id="{EF71308B-1C10-BB85-8526-89ED25EC798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03" y="2478"/>
                    <a:ext cx="137" cy="318"/>
                  </a:xfrm>
                  <a:prstGeom prst="rect">
                    <a:avLst/>
                  </a:prstGeom>
                  <a:solidFill>
                    <a:schemeClr val="bg2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chemeClr val="bg2"/>
                    </a:extrusionClr>
                    <a:contourClr>
                      <a:schemeClr val="bg2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6672" name="Rectangle 42">
                    <a:extLst>
                      <a:ext uri="{FF2B5EF4-FFF2-40B4-BE49-F238E27FC236}">
                        <a16:creationId xmlns:a16="http://schemas.microsoft.com/office/drawing/2014/main" id="{3BD29067-B847-3D90-E746-3478598962A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9" y="2478"/>
                    <a:ext cx="137" cy="318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26663" name="Group 43">
                  <a:extLst>
                    <a:ext uri="{FF2B5EF4-FFF2-40B4-BE49-F238E27FC236}">
                      <a16:creationId xmlns:a16="http://schemas.microsoft.com/office/drawing/2014/main" id="{9F7BCED1-B7B0-5F0A-9A0B-D407B30E322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606" y="2931"/>
                  <a:ext cx="273" cy="318"/>
                  <a:chOff x="703" y="2478"/>
                  <a:chExt cx="273" cy="318"/>
                </a:xfrm>
              </p:grpSpPr>
              <p:sp>
                <p:nvSpPr>
                  <p:cNvPr id="26669" name="Rectangle 44">
                    <a:extLst>
                      <a:ext uri="{FF2B5EF4-FFF2-40B4-BE49-F238E27FC236}">
                        <a16:creationId xmlns:a16="http://schemas.microsoft.com/office/drawing/2014/main" id="{7EABB54B-FA8F-0E99-7B18-048A7356EE9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03" y="2478"/>
                    <a:ext cx="137" cy="318"/>
                  </a:xfrm>
                  <a:prstGeom prst="rect">
                    <a:avLst/>
                  </a:prstGeom>
                  <a:solidFill>
                    <a:schemeClr val="bg2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chemeClr val="bg2"/>
                    </a:extrusionClr>
                    <a:contourClr>
                      <a:schemeClr val="bg2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6670" name="Rectangle 45">
                    <a:extLst>
                      <a:ext uri="{FF2B5EF4-FFF2-40B4-BE49-F238E27FC236}">
                        <a16:creationId xmlns:a16="http://schemas.microsoft.com/office/drawing/2014/main" id="{05BE68F0-F6A5-C728-3D65-7DB694ED417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9" y="2478"/>
                    <a:ext cx="137" cy="318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26664" name="Group 46">
                  <a:extLst>
                    <a:ext uri="{FF2B5EF4-FFF2-40B4-BE49-F238E27FC236}">
                      <a16:creationId xmlns:a16="http://schemas.microsoft.com/office/drawing/2014/main" id="{18E38AA4-36A5-27A6-BBC8-69C225003CA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196" y="2931"/>
                  <a:ext cx="273" cy="318"/>
                  <a:chOff x="703" y="2478"/>
                  <a:chExt cx="273" cy="318"/>
                </a:xfrm>
              </p:grpSpPr>
              <p:sp>
                <p:nvSpPr>
                  <p:cNvPr id="26667" name="Rectangle 47">
                    <a:extLst>
                      <a:ext uri="{FF2B5EF4-FFF2-40B4-BE49-F238E27FC236}">
                        <a16:creationId xmlns:a16="http://schemas.microsoft.com/office/drawing/2014/main" id="{BE88ED2A-6407-6745-F311-F318CD309D5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03" y="2478"/>
                    <a:ext cx="137" cy="318"/>
                  </a:xfrm>
                  <a:prstGeom prst="rect">
                    <a:avLst/>
                  </a:prstGeom>
                  <a:solidFill>
                    <a:schemeClr val="bg2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chemeClr val="bg2"/>
                    </a:extrusionClr>
                    <a:contourClr>
                      <a:schemeClr val="bg2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6668" name="Rectangle 48">
                    <a:extLst>
                      <a:ext uri="{FF2B5EF4-FFF2-40B4-BE49-F238E27FC236}">
                        <a16:creationId xmlns:a16="http://schemas.microsoft.com/office/drawing/2014/main" id="{C8DE750C-59AE-03FD-4BB3-E060BCE21ED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9" y="2478"/>
                    <a:ext cx="137" cy="318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26665" name="Line 49">
                  <a:extLst>
                    <a:ext uri="{FF2B5EF4-FFF2-40B4-BE49-F238E27FC236}">
                      <a16:creationId xmlns:a16="http://schemas.microsoft.com/office/drawing/2014/main" id="{56CEBE48-84A6-BF7E-17F2-DD734EF166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334" y="3021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26666" name="Line 50">
                  <a:extLst>
                    <a:ext uri="{FF2B5EF4-FFF2-40B4-BE49-F238E27FC236}">
                      <a16:creationId xmlns:a16="http://schemas.microsoft.com/office/drawing/2014/main" id="{C8E64445-1137-4C88-F568-662DC3FD2B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925" y="3021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26644" name="Group 51">
                <a:extLst>
                  <a:ext uri="{FF2B5EF4-FFF2-40B4-BE49-F238E27FC236}">
                    <a16:creationId xmlns:a16="http://schemas.microsoft.com/office/drawing/2014/main" id="{B4E30996-2A99-756B-D17C-C6E2279592A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25" y="4064"/>
                <a:ext cx="1453" cy="319"/>
                <a:chOff x="3016" y="2930"/>
                <a:chExt cx="1453" cy="319"/>
              </a:xfrm>
            </p:grpSpPr>
            <p:grpSp>
              <p:nvGrpSpPr>
                <p:cNvPr id="26651" name="Group 52">
                  <a:extLst>
                    <a:ext uri="{FF2B5EF4-FFF2-40B4-BE49-F238E27FC236}">
                      <a16:creationId xmlns:a16="http://schemas.microsoft.com/office/drawing/2014/main" id="{CDC9999D-34AB-41ED-CCED-B54C2FECDBD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16" y="2930"/>
                  <a:ext cx="273" cy="318"/>
                  <a:chOff x="703" y="2478"/>
                  <a:chExt cx="273" cy="318"/>
                </a:xfrm>
              </p:grpSpPr>
              <p:sp>
                <p:nvSpPr>
                  <p:cNvPr id="26660" name="Rectangle 53">
                    <a:extLst>
                      <a:ext uri="{FF2B5EF4-FFF2-40B4-BE49-F238E27FC236}">
                        <a16:creationId xmlns:a16="http://schemas.microsoft.com/office/drawing/2014/main" id="{F1C4B2CC-8B8C-FBD7-30F3-E74EC845D90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03" y="2478"/>
                    <a:ext cx="137" cy="318"/>
                  </a:xfrm>
                  <a:prstGeom prst="rect">
                    <a:avLst/>
                  </a:prstGeom>
                  <a:solidFill>
                    <a:schemeClr val="bg2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chemeClr val="bg2"/>
                    </a:extrusionClr>
                    <a:contourClr>
                      <a:schemeClr val="bg2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6661" name="Rectangle 54">
                    <a:extLst>
                      <a:ext uri="{FF2B5EF4-FFF2-40B4-BE49-F238E27FC236}">
                        <a16:creationId xmlns:a16="http://schemas.microsoft.com/office/drawing/2014/main" id="{CBD976FE-8F46-5EAB-4F50-E779FBB527F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9" y="2478"/>
                    <a:ext cx="137" cy="318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26652" name="Group 55">
                  <a:extLst>
                    <a:ext uri="{FF2B5EF4-FFF2-40B4-BE49-F238E27FC236}">
                      <a16:creationId xmlns:a16="http://schemas.microsoft.com/office/drawing/2014/main" id="{DA3443DC-458A-D85C-98B3-F04A3015C28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606" y="2931"/>
                  <a:ext cx="273" cy="318"/>
                  <a:chOff x="703" y="2478"/>
                  <a:chExt cx="273" cy="318"/>
                </a:xfrm>
              </p:grpSpPr>
              <p:sp>
                <p:nvSpPr>
                  <p:cNvPr id="26658" name="Rectangle 56">
                    <a:extLst>
                      <a:ext uri="{FF2B5EF4-FFF2-40B4-BE49-F238E27FC236}">
                        <a16:creationId xmlns:a16="http://schemas.microsoft.com/office/drawing/2014/main" id="{46D9F10D-7836-D47C-6B6E-43E5A64BED6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03" y="2478"/>
                    <a:ext cx="137" cy="318"/>
                  </a:xfrm>
                  <a:prstGeom prst="rect">
                    <a:avLst/>
                  </a:prstGeom>
                  <a:solidFill>
                    <a:schemeClr val="bg2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chemeClr val="bg2"/>
                    </a:extrusionClr>
                    <a:contourClr>
                      <a:schemeClr val="bg2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6659" name="Rectangle 57">
                    <a:extLst>
                      <a:ext uri="{FF2B5EF4-FFF2-40B4-BE49-F238E27FC236}">
                        <a16:creationId xmlns:a16="http://schemas.microsoft.com/office/drawing/2014/main" id="{37236FE5-60F0-3660-8F7B-9638563D4DC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9" y="2478"/>
                    <a:ext cx="137" cy="318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26653" name="Group 58">
                  <a:extLst>
                    <a:ext uri="{FF2B5EF4-FFF2-40B4-BE49-F238E27FC236}">
                      <a16:creationId xmlns:a16="http://schemas.microsoft.com/office/drawing/2014/main" id="{A4B8E81A-EF6D-4A55-4E91-36FEE7AD122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196" y="2931"/>
                  <a:ext cx="273" cy="318"/>
                  <a:chOff x="703" y="2478"/>
                  <a:chExt cx="273" cy="318"/>
                </a:xfrm>
              </p:grpSpPr>
              <p:sp>
                <p:nvSpPr>
                  <p:cNvPr id="26656" name="Rectangle 59">
                    <a:extLst>
                      <a:ext uri="{FF2B5EF4-FFF2-40B4-BE49-F238E27FC236}">
                        <a16:creationId xmlns:a16="http://schemas.microsoft.com/office/drawing/2014/main" id="{5EFFDBAC-04D8-6AD4-811B-85EE4FB900D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703" y="2478"/>
                    <a:ext cx="137" cy="318"/>
                  </a:xfrm>
                  <a:prstGeom prst="rect">
                    <a:avLst/>
                  </a:prstGeom>
                  <a:solidFill>
                    <a:schemeClr val="bg2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chemeClr val="bg2"/>
                    </a:extrusionClr>
                    <a:contourClr>
                      <a:schemeClr val="bg2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6657" name="Rectangle 60">
                    <a:extLst>
                      <a:ext uri="{FF2B5EF4-FFF2-40B4-BE49-F238E27FC236}">
                        <a16:creationId xmlns:a16="http://schemas.microsoft.com/office/drawing/2014/main" id="{814104BC-6C14-0049-495A-F1CFE3D6247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839" y="2478"/>
                    <a:ext cx="137" cy="318"/>
                  </a:xfrm>
                  <a:prstGeom prst="rect">
                    <a:avLst/>
                  </a:prstGeom>
                  <a:solidFill>
                    <a:srgbClr val="969696"/>
                  </a:solidFill>
                  <a:ln w="9525">
                    <a:miter lim="800000"/>
                    <a:headEnd/>
                    <a:tailEnd/>
                  </a:ln>
                  <a:scene3d>
                    <a:camera prst="legacyObliqueTopRight"/>
                    <a:lightRig rig="legacyFlat3" dir="b"/>
                  </a:scene3d>
                  <a:sp3d extrusionH="582600" prstMaterial="legacyMatte">
                    <a:bevelT w="13500" h="13500" prst="angle"/>
                    <a:bevelB w="13500" h="13500" prst="angle"/>
                    <a:extrusionClr>
                      <a:srgbClr val="969696"/>
                    </a:extrusionClr>
                    <a:contourClr>
                      <a:srgbClr val="969696"/>
                    </a:contourClr>
                  </a:sp3d>
                </p:spPr>
                <p:txBody>
                  <a:bodyPr wrap="none" anchor="ctr">
                    <a:flatTx/>
                  </a:bodyPr>
                  <a:lstStyle>
                    <a:lvl1pPr>
                      <a:spcBef>
                        <a:spcPct val="20000"/>
                      </a:spcBef>
                      <a:buSzPct val="85000"/>
                      <a:buBlip>
                        <a:blip r:embed="rId3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tx2"/>
                      </a:buClr>
                      <a:buSzPct val="70000"/>
                      <a:buFont typeface="Wingdings" panose="05000000000000000000" pitchFamily="2" charset="2"/>
                      <a:buChar char="l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65000"/>
                      <a:buFont typeface="Wingdings" panose="05000000000000000000" pitchFamily="2" charset="2"/>
                      <a:buChar char="l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2"/>
                      </a:buClr>
                      <a:buSzPct val="60000"/>
                      <a:buFont typeface="Wingdings" panose="05000000000000000000" pitchFamily="2" charset="2"/>
                      <a:buChar char="l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SzTx/>
                      <a:buFontTx/>
                      <a:buNone/>
                    </a:pPr>
                    <a:endParaRPr lang="ru-RU" altLang="ru-RU" sz="2800">
                      <a:latin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26654" name="Line 61">
                  <a:extLst>
                    <a:ext uri="{FF2B5EF4-FFF2-40B4-BE49-F238E27FC236}">
                      <a16:creationId xmlns:a16="http://schemas.microsoft.com/office/drawing/2014/main" id="{C8994BA8-042D-3367-618C-1C59C2CAB91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334" y="3021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26655" name="Line 62">
                  <a:extLst>
                    <a:ext uri="{FF2B5EF4-FFF2-40B4-BE49-F238E27FC236}">
                      <a16:creationId xmlns:a16="http://schemas.microsoft.com/office/drawing/2014/main" id="{FFFAB18C-447E-A05F-349A-C503C5EEC85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925" y="3021"/>
                  <a:ext cx="272" cy="0"/>
                </a:xfrm>
                <a:prstGeom prst="line">
                  <a:avLst/>
                </a:prstGeom>
                <a:noFill/>
                <a:ln w="2857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sp>
            <p:nvSpPr>
              <p:cNvPr id="26645" name="Line 63">
                <a:extLst>
                  <a:ext uri="{FF2B5EF4-FFF2-40B4-BE49-F238E27FC236}">
                    <a16:creationId xmlns:a16="http://schemas.microsoft.com/office/drawing/2014/main" id="{A11DA007-9477-0BF9-123F-9E4812FD66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07" y="3838"/>
                <a:ext cx="0" cy="182"/>
              </a:xfrm>
              <a:prstGeom prst="line">
                <a:avLst/>
              </a:prstGeom>
              <a:noFill/>
              <a:ln w="2857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26646" name="Line 64">
                <a:extLst>
                  <a:ext uri="{FF2B5EF4-FFF2-40B4-BE49-F238E27FC236}">
                    <a16:creationId xmlns:a16="http://schemas.microsoft.com/office/drawing/2014/main" id="{4D1D21CD-A864-7117-DEAF-CC1667382F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07" y="3294"/>
                <a:ext cx="0" cy="182"/>
              </a:xfrm>
              <a:prstGeom prst="line">
                <a:avLst/>
              </a:prstGeom>
              <a:noFill/>
              <a:ln w="2857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26647" name="Line 65">
                <a:extLst>
                  <a:ext uri="{FF2B5EF4-FFF2-40B4-BE49-F238E27FC236}">
                    <a16:creationId xmlns:a16="http://schemas.microsoft.com/office/drawing/2014/main" id="{D577A0BE-2C34-4CC0-E403-64AD4BE133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96" y="3838"/>
                <a:ext cx="0" cy="182"/>
              </a:xfrm>
              <a:prstGeom prst="line">
                <a:avLst/>
              </a:prstGeom>
              <a:noFill/>
              <a:ln w="2857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26648" name="Line 66">
                <a:extLst>
                  <a:ext uri="{FF2B5EF4-FFF2-40B4-BE49-F238E27FC236}">
                    <a16:creationId xmlns:a16="http://schemas.microsoft.com/office/drawing/2014/main" id="{3A6C1FB6-350F-EDBC-C53C-8FFD9ABA58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96" y="3294"/>
                <a:ext cx="0" cy="182"/>
              </a:xfrm>
              <a:prstGeom prst="line">
                <a:avLst/>
              </a:prstGeom>
              <a:noFill/>
              <a:ln w="2857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26649" name="Line 67">
                <a:extLst>
                  <a:ext uri="{FF2B5EF4-FFF2-40B4-BE49-F238E27FC236}">
                    <a16:creationId xmlns:a16="http://schemas.microsoft.com/office/drawing/2014/main" id="{4FEAA526-9E41-13B6-A430-32AF094965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86" y="3838"/>
                <a:ext cx="0" cy="182"/>
              </a:xfrm>
              <a:prstGeom prst="line">
                <a:avLst/>
              </a:prstGeom>
              <a:noFill/>
              <a:ln w="2857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26650" name="Line 68">
                <a:extLst>
                  <a:ext uri="{FF2B5EF4-FFF2-40B4-BE49-F238E27FC236}">
                    <a16:creationId xmlns:a16="http://schemas.microsoft.com/office/drawing/2014/main" id="{FCCE696B-9328-D81D-F5A3-C646A7BA91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86" y="3294"/>
                <a:ext cx="0" cy="182"/>
              </a:xfrm>
              <a:prstGeom prst="line">
                <a:avLst/>
              </a:prstGeom>
              <a:noFill/>
              <a:ln w="2857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</p:grpSp>
      <p:grpSp>
        <p:nvGrpSpPr>
          <p:cNvPr id="26633" name="Group 159">
            <a:extLst>
              <a:ext uri="{FF2B5EF4-FFF2-40B4-BE49-F238E27FC236}">
                <a16:creationId xmlns:a16="http://schemas.microsoft.com/office/drawing/2014/main" id="{C8E1C342-80DA-40BD-E565-81C37FE43917}"/>
              </a:ext>
            </a:extLst>
          </p:cNvPr>
          <p:cNvGrpSpPr>
            <a:grpSpLocks/>
          </p:cNvGrpSpPr>
          <p:nvPr/>
        </p:nvGrpSpPr>
        <p:grpSpPr bwMode="auto">
          <a:xfrm>
            <a:off x="323850" y="5445125"/>
            <a:ext cx="433388" cy="504825"/>
            <a:chOff x="703" y="2478"/>
            <a:chExt cx="273" cy="318"/>
          </a:xfrm>
        </p:grpSpPr>
        <p:sp>
          <p:nvSpPr>
            <p:cNvPr id="26637" name="Rectangle 160">
              <a:extLst>
                <a:ext uri="{FF2B5EF4-FFF2-40B4-BE49-F238E27FC236}">
                  <a16:creationId xmlns:a16="http://schemas.microsoft.com/office/drawing/2014/main" id="{C9B7A69A-E1A1-F52C-9799-DFEEA92F2F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3" y="2478"/>
              <a:ext cx="137" cy="318"/>
            </a:xfrm>
            <a:prstGeom prst="rect">
              <a:avLst/>
            </a:prstGeom>
            <a:solidFill>
              <a:schemeClr val="bg2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582600" prstMaterial="legacyMatte">
              <a:bevelT w="13500" h="13500" prst="angle"/>
              <a:bevelB w="13500" h="13500" prst="angle"/>
              <a:extrusionClr>
                <a:schemeClr val="bg2"/>
              </a:extrusionClr>
              <a:contourClr>
                <a:schemeClr val="bg2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800">
                <a:latin typeface="Times New Roman" panose="02020603050405020304" pitchFamily="18" charset="0"/>
              </a:endParaRPr>
            </a:p>
          </p:txBody>
        </p:sp>
        <p:sp>
          <p:nvSpPr>
            <p:cNvPr id="26638" name="Rectangle 161">
              <a:extLst>
                <a:ext uri="{FF2B5EF4-FFF2-40B4-BE49-F238E27FC236}">
                  <a16:creationId xmlns:a16="http://schemas.microsoft.com/office/drawing/2014/main" id="{02101C04-553F-9C02-9515-D53442BA3B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9" y="2478"/>
              <a:ext cx="137" cy="318"/>
            </a:xfrm>
            <a:prstGeom prst="rect">
              <a:avLst/>
            </a:prstGeom>
            <a:solidFill>
              <a:srgbClr val="969696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582600" prstMaterial="legacyMatte">
              <a:bevelT w="13500" h="13500" prst="angle"/>
              <a:bevelB w="13500" h="13500" prst="angle"/>
              <a:extrusionClr>
                <a:srgbClr val="969696"/>
              </a:extrusionClr>
              <a:contourClr>
                <a:srgbClr val="969696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800">
                <a:latin typeface="Times New Roman" panose="02020603050405020304" pitchFamily="18" charset="0"/>
              </a:endParaRPr>
            </a:p>
          </p:txBody>
        </p:sp>
      </p:grpSp>
      <p:sp>
        <p:nvSpPr>
          <p:cNvPr id="26634" name="Line 172">
            <a:extLst>
              <a:ext uri="{FF2B5EF4-FFF2-40B4-BE49-F238E27FC236}">
                <a16:creationId xmlns:a16="http://schemas.microsoft.com/office/drawing/2014/main" id="{BB23429A-3DB3-BABC-7FB4-91FC468C3161}"/>
              </a:ext>
            </a:extLst>
          </p:cNvPr>
          <p:cNvSpPr>
            <a:spLocks noChangeShapeType="1"/>
          </p:cNvSpPr>
          <p:nvPr/>
        </p:nvSpPr>
        <p:spPr bwMode="auto">
          <a:xfrm>
            <a:off x="395288" y="6381750"/>
            <a:ext cx="431800" cy="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6635" name="Text Box 176">
            <a:extLst>
              <a:ext uri="{FF2B5EF4-FFF2-40B4-BE49-F238E27FC236}">
                <a16:creationId xmlns:a16="http://schemas.microsoft.com/office/drawing/2014/main" id="{5DC08742-5052-E911-243B-E7BE79499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5248275"/>
            <a:ext cx="38179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</a:rPr>
              <a:t>Процессорный элемент с локальной памятью</a:t>
            </a:r>
          </a:p>
        </p:txBody>
      </p:sp>
      <p:sp>
        <p:nvSpPr>
          <p:cNvPr id="26636" name="Text Box 177">
            <a:extLst>
              <a:ext uri="{FF2B5EF4-FFF2-40B4-BE49-F238E27FC236}">
                <a16:creationId xmlns:a16="http://schemas.microsoft.com/office/drawing/2014/main" id="{5072F04D-4466-6865-536A-EC02FB30D3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6040438"/>
            <a:ext cx="40338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</a:rPr>
              <a:t>Межэлементные коммуникации, определяющие топологию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8418" name="Rectangle 2">
            <a:extLst>
              <a:ext uri="{FF2B5EF4-FFF2-40B4-BE49-F238E27FC236}">
                <a16:creationId xmlns:a16="http://schemas.microsoft.com/office/drawing/2014/main" id="{4851CD49-567B-5381-9435-D8715E13B0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MPP-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системы</a:t>
            </a:r>
          </a:p>
        </p:txBody>
      </p:sp>
      <p:sp>
        <p:nvSpPr>
          <p:cNvPr id="28675" name="Text Box 4">
            <a:extLst>
              <a:ext uri="{FF2B5EF4-FFF2-40B4-BE49-F238E27FC236}">
                <a16:creationId xmlns:a16="http://schemas.microsoft.com/office/drawing/2014/main" id="{5FC604C3-4417-A662-E854-1EDC56C6C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49300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Преимущества </a:t>
            </a:r>
            <a:r>
              <a:rPr lang="en-US" altLang="ru-RU" sz="2800" b="1">
                <a:latin typeface="Times New Roman" panose="02020603050405020304" pitchFamily="18" charset="0"/>
              </a:rPr>
              <a:t>MPP</a:t>
            </a:r>
            <a:endParaRPr lang="ru-RU" altLang="ru-RU" sz="2800" b="1">
              <a:latin typeface="Times New Roman" panose="02020603050405020304" pitchFamily="18" charset="0"/>
            </a:endParaRPr>
          </a:p>
        </p:txBody>
      </p:sp>
      <p:sp>
        <p:nvSpPr>
          <p:cNvPr id="28676" name="Text Box 5">
            <a:extLst>
              <a:ext uri="{FF2B5EF4-FFF2-40B4-BE49-F238E27FC236}">
                <a16:creationId xmlns:a16="http://schemas.microsoft.com/office/drawing/2014/main" id="{A26F2B72-F614-A9D0-9655-4F261E3850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76475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Недостатки </a:t>
            </a:r>
            <a:r>
              <a:rPr lang="en-US" altLang="ru-RU" sz="2800" b="1">
                <a:latin typeface="Times New Roman" panose="02020603050405020304" pitchFamily="18" charset="0"/>
              </a:rPr>
              <a:t>MPP</a:t>
            </a:r>
            <a:endParaRPr lang="ru-RU" altLang="ru-RU" sz="2800" b="1">
              <a:latin typeface="Times New Roman" panose="02020603050405020304" pitchFamily="18" charset="0"/>
            </a:endParaRPr>
          </a:p>
        </p:txBody>
      </p:sp>
      <p:sp>
        <p:nvSpPr>
          <p:cNvPr id="28677" name="Text Box 6">
            <a:extLst>
              <a:ext uri="{FF2B5EF4-FFF2-40B4-BE49-F238E27FC236}">
                <a16:creationId xmlns:a16="http://schemas.microsoft.com/office/drawing/2014/main" id="{4815BFFE-C9A2-2259-FDBD-91B07AF828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309688"/>
            <a:ext cx="87344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1938" indent="-261938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Высокая эффективность при решении определённого класса задач</a:t>
            </a:r>
          </a:p>
        </p:txBody>
      </p:sp>
      <p:sp>
        <p:nvSpPr>
          <p:cNvPr id="28678" name="Text Box 7">
            <a:extLst>
              <a:ext uri="{FF2B5EF4-FFF2-40B4-BE49-F238E27FC236}">
                <a16:creationId xmlns:a16="http://schemas.microsoft.com/office/drawing/2014/main" id="{EC89BD43-FDCC-D338-1507-AD12ECA029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2781300"/>
            <a:ext cx="367347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61938" indent="-261938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Высокая стоимость</a:t>
            </a:r>
          </a:p>
          <a:p>
            <a:pPr eaLnBrk="1" hangingPunct="1"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Узкая специализация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442" name="Rectangle 2">
            <a:extLst>
              <a:ext uri="{FF2B5EF4-FFF2-40B4-BE49-F238E27FC236}">
                <a16:creationId xmlns:a16="http://schemas.microsoft.com/office/drawing/2014/main" id="{6EFAF88B-41FA-119E-5847-0FD1E332BA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COW-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кластеры</a:t>
            </a:r>
          </a:p>
        </p:txBody>
      </p:sp>
      <p:sp>
        <p:nvSpPr>
          <p:cNvPr id="30723" name="Rectangle 4">
            <a:extLst>
              <a:ext uri="{FF2B5EF4-FFF2-40B4-BE49-F238E27FC236}">
                <a16:creationId xmlns:a16="http://schemas.microsoft.com/office/drawing/2014/main" id="{FBD7E0D8-E6D2-DB47-2087-22087002C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33600"/>
            <a:ext cx="8964613" cy="239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268288" indent="-268288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Кластер как вычислительный узел (высокопроизводительная система)</a:t>
            </a:r>
          </a:p>
          <a:p>
            <a:pPr eaLnBrk="1" hangingPunct="1"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Кластеры, которые обеспечивают надёжность (сохранение работоспособности при возможном снижении производительности)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466" name="Rectangle 2">
            <a:extLst>
              <a:ext uri="{FF2B5EF4-FFF2-40B4-BE49-F238E27FC236}">
                <a16:creationId xmlns:a16="http://schemas.microsoft.com/office/drawing/2014/main" id="{6000472C-85F0-0F08-D7E6-3095B7A45B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COW-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кластеры</a:t>
            </a:r>
          </a:p>
        </p:txBody>
      </p:sp>
      <p:sp>
        <p:nvSpPr>
          <p:cNvPr id="32771" name="Rectangle 4">
            <a:extLst>
              <a:ext uri="{FF2B5EF4-FFF2-40B4-BE49-F238E27FC236}">
                <a16:creationId xmlns:a16="http://schemas.microsoft.com/office/drawing/2014/main" id="{78EAF903-F060-09F1-D214-AD76A658F8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89363"/>
            <a:ext cx="4089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8288" indent="-268288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Топология</a:t>
            </a:r>
          </a:p>
        </p:txBody>
      </p:sp>
      <p:sp>
        <p:nvSpPr>
          <p:cNvPr id="32772" name="Text Box 5">
            <a:extLst>
              <a:ext uri="{FF2B5EF4-FFF2-40B4-BE49-F238E27FC236}">
                <a16:creationId xmlns:a16="http://schemas.microsoft.com/office/drawing/2014/main" id="{1704ECCB-26B8-6425-21C4-C878FA31A3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49300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Преимущества </a:t>
            </a:r>
            <a:r>
              <a:rPr lang="en-US" altLang="ru-RU" sz="2800" b="1">
                <a:latin typeface="Times New Roman" panose="02020603050405020304" pitchFamily="18" charset="0"/>
              </a:rPr>
              <a:t>COW</a:t>
            </a:r>
            <a:endParaRPr lang="ru-RU" altLang="ru-RU" sz="2800" b="1">
              <a:latin typeface="Times New Roman" panose="02020603050405020304" pitchFamily="18" charset="0"/>
            </a:endParaRPr>
          </a:p>
        </p:txBody>
      </p:sp>
      <p:sp>
        <p:nvSpPr>
          <p:cNvPr id="32773" name="Text Box 6">
            <a:extLst>
              <a:ext uri="{FF2B5EF4-FFF2-40B4-BE49-F238E27FC236}">
                <a16:creationId xmlns:a16="http://schemas.microsoft.com/office/drawing/2014/main" id="{615CB8EC-A3FB-C624-C250-24E227C534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213100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Проблемы </a:t>
            </a:r>
            <a:r>
              <a:rPr lang="en-US" altLang="ru-RU" sz="2800" b="1">
                <a:latin typeface="Times New Roman" panose="02020603050405020304" pitchFamily="18" charset="0"/>
              </a:rPr>
              <a:t>COW</a:t>
            </a:r>
            <a:endParaRPr lang="ru-RU" altLang="ru-RU" sz="2800" b="1">
              <a:latin typeface="Times New Roman" panose="02020603050405020304" pitchFamily="18" charset="0"/>
            </a:endParaRPr>
          </a:p>
        </p:txBody>
      </p:sp>
      <p:sp>
        <p:nvSpPr>
          <p:cNvPr id="32774" name="Text Box 7">
            <a:extLst>
              <a:ext uri="{FF2B5EF4-FFF2-40B4-BE49-F238E27FC236}">
                <a16:creationId xmlns:a16="http://schemas.microsoft.com/office/drawing/2014/main" id="{8A85C7CF-2FFE-B99D-6502-20A638D8C5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557338"/>
            <a:ext cx="8734425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1938" indent="-261938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«прозрачность» архитектуры</a:t>
            </a: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относительная «универсальность» - возможность применения для решения широкого круга задач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6674" name="Rectangle 2">
            <a:extLst>
              <a:ext uri="{FF2B5EF4-FFF2-40B4-BE49-F238E27FC236}">
                <a16:creationId xmlns:a16="http://schemas.microsoft.com/office/drawing/2014/main" id="{47004AD0-96D5-E20A-F847-D25C87E984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Терминальные комплексы</a:t>
            </a:r>
          </a:p>
        </p:txBody>
      </p:sp>
      <p:sp>
        <p:nvSpPr>
          <p:cNvPr id="34819" name="Text Box 3">
            <a:extLst>
              <a:ext uri="{FF2B5EF4-FFF2-40B4-BE49-F238E27FC236}">
                <a16:creationId xmlns:a16="http://schemas.microsoft.com/office/drawing/2014/main" id="{C0B2FEB6-CF62-ACBD-CA9C-DD14FE1CC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692150"/>
            <a:ext cx="90360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Терминальный комплекс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</a:rPr>
              <a:t>—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многомашинная ассоциация, предназначенная для организации массового доступа удаленных и локальных пользователей к ресурсам некоторой вычислительной системы</a:t>
            </a:r>
            <a:r>
              <a:rPr lang="ru-RU" altLang="ru-RU" sz="2800">
                <a:latin typeface="Times New Roman" panose="02020603050405020304" pitchFamily="18" charset="0"/>
              </a:rPr>
              <a:t>.</a:t>
            </a:r>
          </a:p>
        </p:txBody>
      </p:sp>
      <p:grpSp>
        <p:nvGrpSpPr>
          <p:cNvPr id="34820" name="Group 46">
            <a:extLst>
              <a:ext uri="{FF2B5EF4-FFF2-40B4-BE49-F238E27FC236}">
                <a16:creationId xmlns:a16="http://schemas.microsoft.com/office/drawing/2014/main" id="{9B3AAE42-96CA-E419-24D2-AB3311CD678B}"/>
              </a:ext>
            </a:extLst>
          </p:cNvPr>
          <p:cNvGrpSpPr>
            <a:grpSpLocks/>
          </p:cNvGrpSpPr>
          <p:nvPr/>
        </p:nvGrpSpPr>
        <p:grpSpPr bwMode="auto">
          <a:xfrm>
            <a:off x="331788" y="2924175"/>
            <a:ext cx="8343900" cy="3452813"/>
            <a:chOff x="209" y="1842"/>
            <a:chExt cx="5256" cy="2175"/>
          </a:xfrm>
        </p:grpSpPr>
        <p:sp>
          <p:nvSpPr>
            <p:cNvPr id="34821" name="Line 9">
              <a:extLst>
                <a:ext uri="{FF2B5EF4-FFF2-40B4-BE49-F238E27FC236}">
                  <a16:creationId xmlns:a16="http://schemas.microsoft.com/office/drawing/2014/main" id="{6B2EEB7A-5AC3-4EB1-9BE1-DEFA08B295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16" y="3339"/>
              <a:ext cx="31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34822" name="Rectangle 13">
              <a:extLst>
                <a:ext uri="{FF2B5EF4-FFF2-40B4-BE49-F238E27FC236}">
                  <a16:creationId xmlns:a16="http://schemas.microsoft.com/office/drawing/2014/main" id="{6E72D979-31CA-79F8-879C-4E959275D1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" y="3180"/>
              <a:ext cx="635" cy="295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2400">
                  <a:latin typeface="Times New Roman" panose="02020603050405020304" pitchFamily="18" charset="0"/>
                </a:rPr>
                <a:t>модем</a:t>
              </a:r>
              <a:endParaRPr lang="en-US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34823" name="Rectangle 14">
              <a:extLst>
                <a:ext uri="{FF2B5EF4-FFF2-40B4-BE49-F238E27FC236}">
                  <a16:creationId xmlns:a16="http://schemas.microsoft.com/office/drawing/2014/main" id="{0791BC6A-8971-912F-303A-A338085396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" y="2115"/>
              <a:ext cx="1111" cy="72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2400">
                  <a:latin typeface="Times New Roman" panose="02020603050405020304" pitchFamily="18" charset="0"/>
                </a:rPr>
                <a:t>Удаленный терминал</a:t>
              </a:r>
              <a:endParaRPr lang="en-US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34824" name="Line 16">
              <a:extLst>
                <a:ext uri="{FF2B5EF4-FFF2-40B4-BE49-F238E27FC236}">
                  <a16:creationId xmlns:a16="http://schemas.microsoft.com/office/drawing/2014/main" id="{BC0F8B3F-FF16-1C69-B710-7178AFE6FD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7" y="2840"/>
              <a:ext cx="1" cy="3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34825" name="Rectangle 17">
              <a:extLst>
                <a:ext uri="{FF2B5EF4-FFF2-40B4-BE49-F238E27FC236}">
                  <a16:creationId xmlns:a16="http://schemas.microsoft.com/office/drawing/2014/main" id="{D42A682B-AFFB-2E57-8219-C79C63C3BF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6" y="3159"/>
              <a:ext cx="576" cy="32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2400">
                  <a:latin typeface="Times New Roman" panose="02020603050405020304" pitchFamily="18" charset="0"/>
                </a:rPr>
                <a:t>модем</a:t>
              </a:r>
              <a:endParaRPr lang="en-US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34826" name="Rectangle 18">
              <a:extLst>
                <a:ext uri="{FF2B5EF4-FFF2-40B4-BE49-F238E27FC236}">
                  <a16:creationId xmlns:a16="http://schemas.microsoft.com/office/drawing/2014/main" id="{5B36A044-DA4F-290E-6C2D-CE47443BD5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7" y="1842"/>
              <a:ext cx="2378" cy="45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2400">
                  <a:latin typeface="Times New Roman" panose="02020603050405020304" pitchFamily="18" charset="0"/>
                </a:rPr>
                <a:t>Вычислительная система</a:t>
              </a:r>
              <a:endParaRPr lang="en-US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34827" name="Rectangle 19">
              <a:extLst>
                <a:ext uri="{FF2B5EF4-FFF2-40B4-BE49-F238E27FC236}">
                  <a16:creationId xmlns:a16="http://schemas.microsoft.com/office/drawing/2014/main" id="{5CA04DE6-E1DB-D063-184A-A56B7D868B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6" y="2568"/>
              <a:ext cx="2379" cy="28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2400">
                  <a:latin typeface="Times New Roman" panose="02020603050405020304" pitchFamily="18" charset="0"/>
                </a:rPr>
                <a:t>Мультиплексор</a:t>
              </a:r>
              <a:endParaRPr lang="en-US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34828" name="Rectangle 21">
              <a:extLst>
                <a:ext uri="{FF2B5EF4-FFF2-40B4-BE49-F238E27FC236}">
                  <a16:creationId xmlns:a16="http://schemas.microsoft.com/office/drawing/2014/main" id="{E9ED8658-D502-A9AE-5A85-04483E6D91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1" y="3159"/>
              <a:ext cx="528" cy="32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endParaRPr lang="en-US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34829" name="Text Box 22">
              <a:extLst>
                <a:ext uri="{FF2B5EF4-FFF2-40B4-BE49-F238E27FC236}">
                  <a16:creationId xmlns:a16="http://schemas.microsoft.com/office/drawing/2014/main" id="{E3C43F59-62C1-0A5B-C2FB-E83A54081A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78" y="3206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en-US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34830" name="Rectangle 23">
              <a:extLst>
                <a:ext uri="{FF2B5EF4-FFF2-40B4-BE49-F238E27FC236}">
                  <a16:creationId xmlns:a16="http://schemas.microsoft.com/office/drawing/2014/main" id="{0C8BA0A5-F656-DCE9-A46A-EFB8597A1E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7" y="3233"/>
              <a:ext cx="35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2400" b="1">
                  <a:latin typeface="Times New Roman" panose="02020603050405020304" pitchFamily="18" charset="0"/>
                </a:rPr>
                <a:t>. . .</a:t>
              </a:r>
              <a:endParaRPr lang="en-US" altLang="ru-RU" sz="2400" b="1">
                <a:latin typeface="Times New Roman" panose="02020603050405020304" pitchFamily="18" charset="0"/>
              </a:endParaRPr>
            </a:p>
          </p:txBody>
        </p:sp>
        <p:sp>
          <p:nvSpPr>
            <p:cNvPr id="34831" name="Text Box 24">
              <a:extLst>
                <a:ext uri="{FF2B5EF4-FFF2-40B4-BE49-F238E27FC236}">
                  <a16:creationId xmlns:a16="http://schemas.microsoft.com/office/drawing/2014/main" id="{98DA0DAD-F96C-B352-0AE1-042C386AEE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41" y="3729"/>
              <a:ext cx="24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2400">
                  <a:latin typeface="Times New Roman" panose="02020603050405020304" pitchFamily="18" charset="0"/>
                </a:rPr>
                <a:t>Терминальные устройства</a:t>
              </a:r>
              <a:endParaRPr lang="en-US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34832" name="AutoShape 25">
              <a:extLst>
                <a:ext uri="{FF2B5EF4-FFF2-40B4-BE49-F238E27FC236}">
                  <a16:creationId xmlns:a16="http://schemas.microsoft.com/office/drawing/2014/main" id="{E62D4AF6-57B4-39DD-2252-049C51127436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164" y="2513"/>
              <a:ext cx="182" cy="2288"/>
            </a:xfrm>
            <a:prstGeom prst="leftBrace">
              <a:avLst>
                <a:gd name="adj1" fmla="val 104762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800">
                <a:latin typeface="Times New Roman" panose="02020603050405020304" pitchFamily="18" charset="0"/>
              </a:endParaRPr>
            </a:p>
          </p:txBody>
        </p:sp>
        <p:sp>
          <p:nvSpPr>
            <p:cNvPr id="34833" name="AutoShape 26">
              <a:extLst>
                <a:ext uri="{FF2B5EF4-FFF2-40B4-BE49-F238E27FC236}">
                  <a16:creationId xmlns:a16="http://schemas.microsoft.com/office/drawing/2014/main" id="{AAC59237-8D6E-B4FA-B90B-EA99533149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4" y="2296"/>
              <a:ext cx="336" cy="272"/>
            </a:xfrm>
            <a:prstGeom prst="upDownArrow">
              <a:avLst>
                <a:gd name="adj1" fmla="val 35120"/>
                <a:gd name="adj2" fmla="val 41667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800">
                <a:latin typeface="Times New Roman" panose="02020603050405020304" pitchFamily="18" charset="0"/>
              </a:endParaRPr>
            </a:p>
          </p:txBody>
        </p:sp>
        <p:sp>
          <p:nvSpPr>
            <p:cNvPr id="34834" name="Line 28">
              <a:extLst>
                <a:ext uri="{FF2B5EF4-FFF2-40B4-BE49-F238E27FC236}">
                  <a16:creationId xmlns:a16="http://schemas.microsoft.com/office/drawing/2014/main" id="{A1E45E39-E77E-D24F-F6BD-C2D2E5D869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4" y="2871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34835" name="Line 30">
              <a:extLst>
                <a:ext uri="{FF2B5EF4-FFF2-40B4-BE49-F238E27FC236}">
                  <a16:creationId xmlns:a16="http://schemas.microsoft.com/office/drawing/2014/main" id="{C9E70B16-6ADA-5F2F-FC48-268D012698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79" y="2871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34836" name="Rectangle 32">
              <a:extLst>
                <a:ext uri="{FF2B5EF4-FFF2-40B4-BE49-F238E27FC236}">
                  <a16:creationId xmlns:a16="http://schemas.microsoft.com/office/drawing/2014/main" id="{A3A8BD62-5267-5D69-9779-EEFF5BBB57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5" y="1888"/>
              <a:ext cx="576" cy="318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2400">
                  <a:latin typeface="Times New Roman" panose="02020603050405020304" pitchFamily="18" charset="0"/>
                </a:rPr>
                <a:t>модем</a:t>
              </a:r>
              <a:endParaRPr lang="en-US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34837" name="Line 33">
              <a:extLst>
                <a:ext uri="{FF2B5EF4-FFF2-40B4-BE49-F238E27FC236}">
                  <a16:creationId xmlns:a16="http://schemas.microsoft.com/office/drawing/2014/main" id="{A941DFAA-49D0-14B0-868C-DF8A5C4457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31" y="2069"/>
              <a:ext cx="63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34838" name="Line 34">
              <a:extLst>
                <a:ext uri="{FF2B5EF4-FFF2-40B4-BE49-F238E27FC236}">
                  <a16:creationId xmlns:a16="http://schemas.microsoft.com/office/drawing/2014/main" id="{650C1317-D21D-736D-9F4C-6CEAF0601E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59" y="2205"/>
              <a:ext cx="0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grpSp>
          <p:nvGrpSpPr>
            <p:cNvPr id="34839" name="Group 41">
              <a:extLst>
                <a:ext uri="{FF2B5EF4-FFF2-40B4-BE49-F238E27FC236}">
                  <a16:creationId xmlns:a16="http://schemas.microsoft.com/office/drawing/2014/main" id="{9BDDBE51-E8C8-329C-1043-A51C4BE6D35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33" y="2433"/>
              <a:ext cx="1406" cy="1315"/>
              <a:chOff x="2426" y="2433"/>
              <a:chExt cx="1406" cy="1315"/>
            </a:xfrm>
          </p:grpSpPr>
          <p:sp>
            <p:nvSpPr>
              <p:cNvPr id="34843" name="Rectangle 4">
                <a:extLst>
                  <a:ext uri="{FF2B5EF4-FFF2-40B4-BE49-F238E27FC236}">
                    <a16:creationId xmlns:a16="http://schemas.microsoft.com/office/drawing/2014/main" id="{387643C6-1769-974C-C03B-7B3FFCB824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6" y="2433"/>
                <a:ext cx="1406" cy="131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</p:spPr>
            <p:txBody>
              <a:bodyPr wrap="none"/>
              <a:lstStyle>
                <a:lvl1pPr marL="95250">
                  <a:spcBef>
                    <a:spcPct val="20000"/>
                  </a:spcBef>
                  <a:buSzPct val="85000"/>
                  <a:buBlip>
                    <a:blip r:embed="rId3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SzTx/>
                  <a:buFontTx/>
                  <a:buNone/>
                </a:pPr>
                <a:r>
                  <a:rPr lang="ru-RU" altLang="ru-RU" sz="2200">
                    <a:latin typeface="Times New Roman" panose="02020603050405020304" pitchFamily="18" charset="0"/>
                  </a:rPr>
                  <a:t>Телефонная </a:t>
                </a:r>
              </a:p>
              <a:p>
                <a:pPr algn="ctr" eaLnBrk="1" hangingPunct="1">
                  <a:spcBef>
                    <a:spcPct val="0"/>
                  </a:spcBef>
                  <a:buSzTx/>
                  <a:buFontTx/>
                  <a:buNone/>
                </a:pPr>
                <a:r>
                  <a:rPr lang="ru-RU" altLang="ru-RU" sz="2200">
                    <a:latin typeface="Times New Roman" panose="02020603050405020304" pitchFamily="18" charset="0"/>
                  </a:rPr>
                  <a:t>связь</a:t>
                </a:r>
                <a:endParaRPr lang="en-US" altLang="ru-RU" sz="22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4844" name="Rectangle 8">
                <a:extLst>
                  <a:ext uri="{FF2B5EF4-FFF2-40B4-BE49-F238E27FC236}">
                    <a16:creationId xmlns:a16="http://schemas.microsoft.com/office/drawing/2014/main" id="{CED2BC78-DF1A-0E8F-C187-CE9C98C4C8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17" y="3385"/>
                <a:ext cx="480" cy="29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SzPct val="85000"/>
                  <a:buBlip>
                    <a:blip r:embed="rId3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SzTx/>
                  <a:buFontTx/>
                  <a:buNone/>
                </a:pPr>
                <a:r>
                  <a:rPr lang="ru-RU" altLang="ru-RU" sz="2400">
                    <a:latin typeface="Times New Roman" panose="02020603050405020304" pitchFamily="18" charset="0"/>
                  </a:rPr>
                  <a:t>АТС</a:t>
                </a:r>
                <a:endParaRPr lang="en-US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4845" name="Line 11">
                <a:extLst>
                  <a:ext uri="{FF2B5EF4-FFF2-40B4-BE49-F238E27FC236}">
                    <a16:creationId xmlns:a16="http://schemas.microsoft.com/office/drawing/2014/main" id="{21904DD8-C5BF-F42E-2836-D0A3B1885B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71" y="3566"/>
                <a:ext cx="27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34846" name="Rectangle 36">
                <a:extLst>
                  <a:ext uri="{FF2B5EF4-FFF2-40B4-BE49-F238E27FC236}">
                    <a16:creationId xmlns:a16="http://schemas.microsoft.com/office/drawing/2014/main" id="{4FBB4AE8-1960-90B3-6230-8FC58B657A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3" y="3385"/>
                <a:ext cx="480" cy="29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SzPct val="85000"/>
                  <a:buBlip>
                    <a:blip r:embed="rId3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SzTx/>
                  <a:buFontTx/>
                  <a:buNone/>
                </a:pPr>
                <a:r>
                  <a:rPr lang="ru-RU" altLang="ru-RU" sz="2400">
                    <a:latin typeface="Times New Roman" panose="02020603050405020304" pitchFamily="18" charset="0"/>
                  </a:rPr>
                  <a:t>АТС</a:t>
                </a:r>
                <a:endParaRPr lang="en-US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4847" name="Rectangle 37">
                <a:extLst>
                  <a:ext uri="{FF2B5EF4-FFF2-40B4-BE49-F238E27FC236}">
                    <a16:creationId xmlns:a16="http://schemas.microsoft.com/office/drawing/2014/main" id="{71C69C38-BB5D-5389-3FA7-35A7DCDF0C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17" y="2931"/>
                <a:ext cx="480" cy="29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SzPct val="85000"/>
                  <a:buBlip>
                    <a:blip r:embed="rId3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SzTx/>
                  <a:buFontTx/>
                  <a:buNone/>
                </a:pPr>
                <a:r>
                  <a:rPr lang="ru-RU" altLang="ru-RU" sz="2400">
                    <a:latin typeface="Times New Roman" panose="02020603050405020304" pitchFamily="18" charset="0"/>
                  </a:rPr>
                  <a:t>АТС</a:t>
                </a:r>
                <a:endParaRPr lang="en-US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4848" name="Rectangle 38">
                <a:extLst>
                  <a:ext uri="{FF2B5EF4-FFF2-40B4-BE49-F238E27FC236}">
                    <a16:creationId xmlns:a16="http://schemas.microsoft.com/office/drawing/2014/main" id="{F15AD184-5138-862E-8078-EC4374631C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3" y="2931"/>
                <a:ext cx="480" cy="29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SzPct val="85000"/>
                  <a:buBlip>
                    <a:blip r:embed="rId3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SzTx/>
                  <a:buFontTx/>
                  <a:buNone/>
                </a:pPr>
                <a:r>
                  <a:rPr lang="ru-RU" altLang="ru-RU" sz="2400">
                    <a:latin typeface="Times New Roman" panose="02020603050405020304" pitchFamily="18" charset="0"/>
                  </a:rPr>
                  <a:t>АТС</a:t>
                </a:r>
                <a:endParaRPr lang="en-US" altLang="ru-RU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4849" name="Line 39">
                <a:extLst>
                  <a:ext uri="{FF2B5EF4-FFF2-40B4-BE49-F238E27FC236}">
                    <a16:creationId xmlns:a16="http://schemas.microsoft.com/office/drawing/2014/main" id="{D0B7C563-1C7A-2417-41EE-E9E036B4E7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71" y="3067"/>
                <a:ext cx="27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34850" name="Line 12">
                <a:extLst>
                  <a:ext uri="{FF2B5EF4-FFF2-40B4-BE49-F238E27FC236}">
                    <a16:creationId xmlns:a16="http://schemas.microsoft.com/office/drawing/2014/main" id="{47F601F1-1486-DD52-67D2-4BE846FD66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744" y="3203"/>
                <a:ext cx="0" cy="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34851" name="Line 40">
                <a:extLst>
                  <a:ext uri="{FF2B5EF4-FFF2-40B4-BE49-F238E27FC236}">
                    <a16:creationId xmlns:a16="http://schemas.microsoft.com/office/drawing/2014/main" id="{0BD60B0D-76E6-9629-6A6D-4A3DB9CC0E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560" y="3203"/>
                <a:ext cx="0" cy="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  <p:sp>
          <p:nvSpPr>
            <p:cNvPr id="34840" name="Line 42">
              <a:extLst>
                <a:ext uri="{FF2B5EF4-FFF2-40B4-BE49-F238E27FC236}">
                  <a16:creationId xmlns:a16="http://schemas.microsoft.com/office/drawing/2014/main" id="{48DF04A3-0145-1188-459C-1EC1B0E6CF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40" y="3339"/>
              <a:ext cx="2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34841" name="Rectangle 43">
              <a:extLst>
                <a:ext uri="{FF2B5EF4-FFF2-40B4-BE49-F238E27FC236}">
                  <a16:creationId xmlns:a16="http://schemas.microsoft.com/office/drawing/2014/main" id="{E2AFD1A2-EE27-E701-6FE1-8D5FB2CAB6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1" y="3158"/>
              <a:ext cx="528" cy="32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endParaRPr lang="en-US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34842" name="Line 44">
              <a:extLst>
                <a:ext uri="{FF2B5EF4-FFF2-40B4-BE49-F238E27FC236}">
                  <a16:creationId xmlns:a16="http://schemas.microsoft.com/office/drawing/2014/main" id="{77BE86A4-9492-B7F7-C901-092306C4BE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59" y="2870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0770" name="Rectangle 2">
            <a:extLst>
              <a:ext uri="{FF2B5EF4-FFF2-40B4-BE49-F238E27FC236}">
                <a16:creationId xmlns:a16="http://schemas.microsoft.com/office/drawing/2014/main" id="{2CCB9838-4B88-CF77-68EA-5B6E8B205D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Линии связи 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/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каналы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03DD25C7-A296-D31A-DEBF-5CA1CE7DC5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7950" y="3284538"/>
            <a:ext cx="9036050" cy="1728787"/>
          </a:xfrm>
        </p:spPr>
        <p:txBody>
          <a:bodyPr/>
          <a:lstStyle/>
          <a:p>
            <a:pPr eaLnBrk="1" hangingPunct="1">
              <a:lnSpc>
                <a:spcPct val="95000"/>
              </a:lnSpc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Канал точка-точка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Pct val="120000"/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</a:rPr>
              <a:t>	Один абонент общается с одним абонентом (подключение к удалённому терминалу без мультиплексирования)</a:t>
            </a:r>
          </a:p>
          <a:p>
            <a:pPr eaLnBrk="1" hangingPunct="1">
              <a:lnSpc>
                <a:spcPct val="95000"/>
              </a:lnSpc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Многоточечный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канал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Pct val="120000"/>
              <a:buFontTx/>
              <a:buNone/>
            </a:pPr>
            <a:r>
              <a:rPr lang="ru-RU" altLang="ru-RU" sz="2000"/>
              <a:t>	</a:t>
            </a:r>
            <a:r>
              <a:rPr lang="ru-RU" altLang="ru-RU" sz="2000">
                <a:latin typeface="Times New Roman" panose="02020603050405020304" pitchFamily="18" charset="0"/>
              </a:rPr>
              <a:t>Подключение терминала осуществляется через локальный мультиплексор</a:t>
            </a:r>
          </a:p>
        </p:txBody>
      </p:sp>
      <p:sp>
        <p:nvSpPr>
          <p:cNvPr id="36868" name="Rectangle 4">
            <a:extLst>
              <a:ext uri="{FF2B5EF4-FFF2-40B4-BE49-F238E27FC236}">
                <a16:creationId xmlns:a16="http://schemas.microsoft.com/office/drawing/2014/main" id="{FB524EEC-F25B-FC3E-B7EE-3837755CC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082675"/>
            <a:ext cx="9036050" cy="184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SzPct val="85000"/>
              <a:buBlip>
                <a:blip r:embed="rId3"/>
              </a:buBlip>
              <a:tabLst>
                <a:tab pos="8128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tabLst>
                <a:tab pos="8128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tabLst>
                <a:tab pos="8128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tabLst>
                <a:tab pos="812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812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812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812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812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812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Коммутируемый канал</a:t>
            </a:r>
          </a:p>
          <a:p>
            <a:pPr eaLnBrk="1" hangingPunct="1">
              <a:lnSpc>
                <a:spcPct val="6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	</a:t>
            </a:r>
            <a:r>
              <a:rPr lang="ru-RU" altLang="ru-RU" sz="2000">
                <a:solidFill>
                  <a:srgbClr val="000000"/>
                </a:solidFill>
                <a:latin typeface="Times New Roman" panose="02020603050405020304" pitchFamily="18" charset="0"/>
              </a:rPr>
              <a:t>Физически коммутируемая линия может иметь различные топологии</a:t>
            </a:r>
            <a:endParaRPr lang="ru-RU" altLang="ru-RU" sz="2000">
              <a:latin typeface="Times New Roman" panose="02020603050405020304" pitchFamily="18" charset="0"/>
            </a:endParaRPr>
          </a:p>
          <a:p>
            <a:pPr eaLnBrk="1" hangingPunct="1"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Выделенный канал</a:t>
            </a:r>
          </a:p>
          <a:p>
            <a:pPr eaLnBrk="1" hangingPunct="1">
              <a:lnSpc>
                <a:spcPct val="6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	</a:t>
            </a:r>
            <a:r>
              <a:rPr lang="ru-RU" altLang="ru-RU" sz="2000">
                <a:latin typeface="Times New Roman" panose="02020603050405020304" pitchFamily="18" charset="0"/>
              </a:rPr>
              <a:t>Обеспечивает доступ к системе на постоянной основе. 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	</a:t>
            </a:r>
            <a:r>
              <a:rPr lang="ru-RU" altLang="ru-RU" sz="2000">
                <a:latin typeface="Times New Roman" panose="02020603050405020304" pitchFamily="18" charset="0"/>
              </a:rPr>
              <a:t>Преимущества: отсутствие отказа, детерминированное качество соединения</a:t>
            </a:r>
          </a:p>
        </p:txBody>
      </p:sp>
      <p:sp>
        <p:nvSpPr>
          <p:cNvPr id="36869" name="Rectangle 5">
            <a:extLst>
              <a:ext uri="{FF2B5EF4-FFF2-40B4-BE49-F238E27FC236}">
                <a16:creationId xmlns:a16="http://schemas.microsoft.com/office/drawing/2014/main" id="{3862601C-1360-152D-5D30-F9F2BC7781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5373688"/>
            <a:ext cx="4824413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5125" indent="-365125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Симплексные каналы</a:t>
            </a: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Дуплексные каналы</a:t>
            </a: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Полудуплексные каналы</a:t>
            </a:r>
          </a:p>
        </p:txBody>
      </p:sp>
      <p:sp>
        <p:nvSpPr>
          <p:cNvPr id="36870" name="Text Box 6">
            <a:extLst>
              <a:ext uri="{FF2B5EF4-FFF2-40B4-BE49-F238E27FC236}">
                <a16:creationId xmlns:a16="http://schemas.microsoft.com/office/drawing/2014/main" id="{72A0563E-D2BF-D7CC-1B7B-9E9BEDD2D1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77863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Организация канала</a:t>
            </a:r>
          </a:p>
        </p:txBody>
      </p:sp>
      <p:sp>
        <p:nvSpPr>
          <p:cNvPr id="36871" name="Text Box 7">
            <a:extLst>
              <a:ext uri="{FF2B5EF4-FFF2-40B4-BE49-F238E27FC236}">
                <a16:creationId xmlns:a16="http://schemas.microsoft.com/office/drawing/2014/main" id="{13AFC2EB-3076-A3A0-4412-2CAB2983D2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909888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Организация канала</a:t>
            </a:r>
          </a:p>
        </p:txBody>
      </p:sp>
      <p:sp>
        <p:nvSpPr>
          <p:cNvPr id="36872" name="Text Box 8">
            <a:extLst>
              <a:ext uri="{FF2B5EF4-FFF2-40B4-BE49-F238E27FC236}">
                <a16:creationId xmlns:a16="http://schemas.microsoft.com/office/drawing/2014/main" id="{6889E310-D142-B7B0-4C6A-58CD12D63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997450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3000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Направление движения информации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27108B24-81FE-3327-7DFE-BF256F6ECF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8925" y="1914525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1442819" name="Rectangle 3">
            <a:extLst>
              <a:ext uri="{FF2B5EF4-FFF2-40B4-BE49-F238E27FC236}">
                <a16:creationId xmlns:a16="http://schemas.microsoft.com/office/drawing/2014/main" id="{1557C412-FEDC-B7B6-8010-99DB17EEC7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Компьютерные сети</a:t>
            </a:r>
          </a:p>
        </p:txBody>
      </p:sp>
      <p:sp>
        <p:nvSpPr>
          <p:cNvPr id="38916" name="Text Box 4">
            <a:extLst>
              <a:ext uri="{FF2B5EF4-FFF2-40B4-BE49-F238E27FC236}">
                <a16:creationId xmlns:a16="http://schemas.microsoft.com/office/drawing/2014/main" id="{CA6B2E5A-DDA1-7B2E-A510-6834B7601D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692150"/>
            <a:ext cx="8856663" cy="239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4000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Компьютерная сеть</a:t>
            </a:r>
            <a:r>
              <a:rPr lang="ru-RU" altLang="ru-RU" sz="2800">
                <a:latin typeface="Times New Roman" panose="02020603050405020304" pitchFamily="18" charset="0"/>
              </a:rPr>
              <a:t> </a:t>
            </a:r>
            <a:r>
              <a:rPr lang="en-US" altLang="ru-RU" sz="2800">
                <a:latin typeface="Times New Roman" panose="02020603050405020304" pitchFamily="18" charset="0"/>
              </a:rPr>
              <a:t>—</a:t>
            </a:r>
            <a:r>
              <a:rPr lang="ru-RU" altLang="ru-RU" sz="2800">
                <a:latin typeface="Times New Roman" panose="02020603050405020304" pitchFamily="18" charset="0"/>
              </a:rPr>
              <a:t> объединение компьютеров (вычислительных систем), взаимодействующих через коммуникационную среду.</a:t>
            </a:r>
          </a:p>
          <a:p>
            <a:pPr algn="just" eaLnBrk="1" hangingPunct="1">
              <a:spcBef>
                <a:spcPct val="4000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Коммуникационная среда</a:t>
            </a:r>
            <a:r>
              <a:rPr lang="ru-RU" altLang="ru-RU" sz="2800">
                <a:latin typeface="Times New Roman" panose="02020603050405020304" pitchFamily="18" charset="0"/>
              </a:rPr>
              <a:t> </a:t>
            </a:r>
            <a:r>
              <a:rPr lang="en-US" altLang="ru-RU" sz="2800">
                <a:latin typeface="Times New Roman" panose="02020603050405020304" pitchFamily="18" charset="0"/>
              </a:rPr>
              <a:t>—</a:t>
            </a:r>
            <a:r>
              <a:rPr lang="ru-RU" altLang="ru-RU" sz="2800">
                <a:latin typeface="Times New Roman" panose="02020603050405020304" pitchFamily="18" charset="0"/>
              </a:rPr>
              <a:t> каналы и средства передачи данных</a:t>
            </a:r>
            <a:r>
              <a:rPr lang="en-US" altLang="ru-RU" sz="280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38917" name="computr3">
            <a:extLst>
              <a:ext uri="{FF2B5EF4-FFF2-40B4-BE49-F238E27FC236}">
                <a16:creationId xmlns:a16="http://schemas.microsoft.com/office/drawing/2014/main" id="{7B2383BE-E28C-B797-902C-04965CAD5A38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63500" y="3900488"/>
            <a:ext cx="922338" cy="738187"/>
          </a:xfrm>
          <a:custGeom>
            <a:avLst/>
            <a:gdLst>
              <a:gd name="T0" fmla="*/ 0 w 21600"/>
              <a:gd name="T1" fmla="*/ 2147483646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7811 w 21600"/>
              <a:gd name="T13" fmla="*/ 2584 h 21600"/>
              <a:gd name="T14" fmla="*/ 16359 w 21600"/>
              <a:gd name="T15" fmla="*/ 1176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8250" y="17743"/>
                </a:moveTo>
                <a:lnTo>
                  <a:pt x="17557" y="16971"/>
                </a:lnTo>
                <a:lnTo>
                  <a:pt x="5429" y="16971"/>
                </a:lnTo>
                <a:lnTo>
                  <a:pt x="4736" y="17743"/>
                </a:lnTo>
                <a:lnTo>
                  <a:pt x="18250" y="17743"/>
                </a:lnTo>
                <a:close/>
              </a:path>
              <a:path w="21600" h="21600" extrusionOk="0">
                <a:moveTo>
                  <a:pt x="18250" y="17743"/>
                </a:moveTo>
                <a:moveTo>
                  <a:pt x="19405" y="19131"/>
                </a:moveTo>
                <a:lnTo>
                  <a:pt x="18712" y="18360"/>
                </a:lnTo>
                <a:lnTo>
                  <a:pt x="4274" y="18360"/>
                </a:lnTo>
                <a:lnTo>
                  <a:pt x="3581" y="19131"/>
                </a:lnTo>
                <a:lnTo>
                  <a:pt x="19405" y="19131"/>
                </a:lnTo>
                <a:close/>
              </a:path>
              <a:path w="21600" h="21600" extrusionOk="0">
                <a:moveTo>
                  <a:pt x="19405" y="19131"/>
                </a:moveTo>
                <a:moveTo>
                  <a:pt x="20560" y="20520"/>
                </a:moveTo>
                <a:lnTo>
                  <a:pt x="19867" y="19749"/>
                </a:lnTo>
                <a:lnTo>
                  <a:pt x="3119" y="19749"/>
                </a:lnTo>
                <a:lnTo>
                  <a:pt x="2426" y="20520"/>
                </a:lnTo>
                <a:lnTo>
                  <a:pt x="20560" y="20520"/>
                </a:lnTo>
                <a:close/>
              </a:path>
              <a:path w="21600" h="21600" extrusionOk="0">
                <a:moveTo>
                  <a:pt x="20560" y="20520"/>
                </a:moveTo>
                <a:moveTo>
                  <a:pt x="4620" y="16971"/>
                </a:moveTo>
                <a:lnTo>
                  <a:pt x="5313" y="16200"/>
                </a:lnTo>
                <a:lnTo>
                  <a:pt x="7624" y="16200"/>
                </a:lnTo>
                <a:lnTo>
                  <a:pt x="7624" y="14194"/>
                </a:lnTo>
                <a:lnTo>
                  <a:pt x="5891" y="14194"/>
                </a:lnTo>
                <a:lnTo>
                  <a:pt x="5891" y="0"/>
                </a:lnTo>
                <a:lnTo>
                  <a:pt x="12013" y="0"/>
                </a:lnTo>
                <a:lnTo>
                  <a:pt x="18135" y="0"/>
                </a:lnTo>
                <a:lnTo>
                  <a:pt x="18135" y="10800"/>
                </a:lnTo>
                <a:lnTo>
                  <a:pt x="18135" y="14194"/>
                </a:lnTo>
                <a:lnTo>
                  <a:pt x="16402" y="14194"/>
                </a:lnTo>
                <a:lnTo>
                  <a:pt x="16402" y="16200"/>
                </a:lnTo>
                <a:lnTo>
                  <a:pt x="17788" y="16200"/>
                </a:lnTo>
                <a:lnTo>
                  <a:pt x="19059" y="17743"/>
                </a:lnTo>
                <a:lnTo>
                  <a:pt x="21022" y="19903"/>
                </a:lnTo>
                <a:lnTo>
                  <a:pt x="21253" y="20057"/>
                </a:lnTo>
                <a:lnTo>
                  <a:pt x="21369" y="20366"/>
                </a:lnTo>
                <a:lnTo>
                  <a:pt x="21600" y="20674"/>
                </a:lnTo>
                <a:lnTo>
                  <a:pt x="21600" y="20829"/>
                </a:lnTo>
                <a:lnTo>
                  <a:pt x="21600" y="20983"/>
                </a:lnTo>
                <a:lnTo>
                  <a:pt x="21600" y="21137"/>
                </a:lnTo>
                <a:lnTo>
                  <a:pt x="21600" y="21291"/>
                </a:lnTo>
                <a:lnTo>
                  <a:pt x="21484" y="21446"/>
                </a:lnTo>
                <a:lnTo>
                  <a:pt x="21369" y="21446"/>
                </a:lnTo>
                <a:lnTo>
                  <a:pt x="21138" y="21600"/>
                </a:lnTo>
                <a:lnTo>
                  <a:pt x="21022" y="21600"/>
                </a:lnTo>
                <a:lnTo>
                  <a:pt x="10973" y="21600"/>
                </a:lnTo>
                <a:lnTo>
                  <a:pt x="2079" y="21600"/>
                </a:lnTo>
                <a:lnTo>
                  <a:pt x="1848" y="21600"/>
                </a:lnTo>
                <a:lnTo>
                  <a:pt x="1733" y="21446"/>
                </a:lnTo>
                <a:lnTo>
                  <a:pt x="1617" y="21446"/>
                </a:lnTo>
                <a:lnTo>
                  <a:pt x="1502" y="21291"/>
                </a:lnTo>
                <a:lnTo>
                  <a:pt x="1386" y="21291"/>
                </a:lnTo>
                <a:lnTo>
                  <a:pt x="1386" y="21137"/>
                </a:lnTo>
                <a:lnTo>
                  <a:pt x="1386" y="20983"/>
                </a:lnTo>
                <a:lnTo>
                  <a:pt x="1386" y="20829"/>
                </a:lnTo>
                <a:lnTo>
                  <a:pt x="1502" y="20674"/>
                </a:lnTo>
                <a:lnTo>
                  <a:pt x="1617" y="20366"/>
                </a:lnTo>
                <a:lnTo>
                  <a:pt x="1733" y="20057"/>
                </a:lnTo>
                <a:lnTo>
                  <a:pt x="1964" y="19903"/>
                </a:lnTo>
                <a:lnTo>
                  <a:pt x="0" y="19903"/>
                </a:lnTo>
                <a:lnTo>
                  <a:pt x="0" y="10800"/>
                </a:lnTo>
                <a:lnTo>
                  <a:pt x="0" y="2777"/>
                </a:lnTo>
                <a:lnTo>
                  <a:pt x="4620" y="2777"/>
                </a:lnTo>
                <a:lnTo>
                  <a:pt x="4620" y="16971"/>
                </a:lnTo>
                <a:moveTo>
                  <a:pt x="4620" y="16971"/>
                </a:moveTo>
                <a:moveTo>
                  <a:pt x="4620" y="16971"/>
                </a:moveTo>
                <a:lnTo>
                  <a:pt x="4158" y="17434"/>
                </a:lnTo>
                <a:lnTo>
                  <a:pt x="2541" y="19286"/>
                </a:lnTo>
                <a:lnTo>
                  <a:pt x="1964" y="19903"/>
                </a:lnTo>
                <a:lnTo>
                  <a:pt x="4620" y="16971"/>
                </a:lnTo>
                <a:close/>
              </a:path>
              <a:path w="21600" h="21600" extrusionOk="0">
                <a:moveTo>
                  <a:pt x="7624" y="2314"/>
                </a:moveTo>
                <a:moveTo>
                  <a:pt x="16402" y="2314"/>
                </a:moveTo>
                <a:lnTo>
                  <a:pt x="16402" y="11880"/>
                </a:lnTo>
                <a:lnTo>
                  <a:pt x="7624" y="11880"/>
                </a:lnTo>
                <a:lnTo>
                  <a:pt x="7624" y="2314"/>
                </a:lnTo>
                <a:lnTo>
                  <a:pt x="16402" y="2314"/>
                </a:lnTo>
                <a:close/>
              </a:path>
              <a:path w="21600" h="21600" extrusionOk="0">
                <a:moveTo>
                  <a:pt x="578" y="4011"/>
                </a:moveTo>
                <a:moveTo>
                  <a:pt x="4043" y="4011"/>
                </a:moveTo>
                <a:lnTo>
                  <a:pt x="4043" y="4320"/>
                </a:lnTo>
                <a:lnTo>
                  <a:pt x="578" y="4320"/>
                </a:lnTo>
                <a:lnTo>
                  <a:pt x="578" y="4011"/>
                </a:lnTo>
                <a:lnTo>
                  <a:pt x="4043" y="4011"/>
                </a:lnTo>
                <a:close/>
                <a:moveTo>
                  <a:pt x="7624" y="14194"/>
                </a:moveTo>
                <a:lnTo>
                  <a:pt x="16402" y="14194"/>
                </a:lnTo>
                <a:lnTo>
                  <a:pt x="16402" y="16200"/>
                </a:lnTo>
                <a:lnTo>
                  <a:pt x="7624" y="16200"/>
                </a:lnTo>
              </a:path>
            </a:pathLst>
          </a:cu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918" name="computr3">
            <a:extLst>
              <a:ext uri="{FF2B5EF4-FFF2-40B4-BE49-F238E27FC236}">
                <a16:creationId xmlns:a16="http://schemas.microsoft.com/office/drawing/2014/main" id="{7265D932-12CC-DBAD-875C-D4A65211FABD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1077913" y="5375275"/>
            <a:ext cx="922337" cy="738188"/>
          </a:xfrm>
          <a:custGeom>
            <a:avLst/>
            <a:gdLst>
              <a:gd name="T0" fmla="*/ 0 w 21600"/>
              <a:gd name="T1" fmla="*/ 2147483646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7811 w 21600"/>
              <a:gd name="T13" fmla="*/ 2584 h 21600"/>
              <a:gd name="T14" fmla="*/ 16359 w 21600"/>
              <a:gd name="T15" fmla="*/ 1176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8250" y="17743"/>
                </a:moveTo>
                <a:lnTo>
                  <a:pt x="17557" y="16971"/>
                </a:lnTo>
                <a:lnTo>
                  <a:pt x="5429" y="16971"/>
                </a:lnTo>
                <a:lnTo>
                  <a:pt x="4736" y="17743"/>
                </a:lnTo>
                <a:lnTo>
                  <a:pt x="18250" y="17743"/>
                </a:lnTo>
                <a:close/>
              </a:path>
              <a:path w="21600" h="21600" extrusionOk="0">
                <a:moveTo>
                  <a:pt x="18250" y="17743"/>
                </a:moveTo>
                <a:moveTo>
                  <a:pt x="19405" y="19131"/>
                </a:moveTo>
                <a:lnTo>
                  <a:pt x="18712" y="18360"/>
                </a:lnTo>
                <a:lnTo>
                  <a:pt x="4274" y="18360"/>
                </a:lnTo>
                <a:lnTo>
                  <a:pt x="3581" y="19131"/>
                </a:lnTo>
                <a:lnTo>
                  <a:pt x="19405" y="19131"/>
                </a:lnTo>
                <a:close/>
              </a:path>
              <a:path w="21600" h="21600" extrusionOk="0">
                <a:moveTo>
                  <a:pt x="19405" y="19131"/>
                </a:moveTo>
                <a:moveTo>
                  <a:pt x="20560" y="20520"/>
                </a:moveTo>
                <a:lnTo>
                  <a:pt x="19867" y="19749"/>
                </a:lnTo>
                <a:lnTo>
                  <a:pt x="3119" y="19749"/>
                </a:lnTo>
                <a:lnTo>
                  <a:pt x="2426" y="20520"/>
                </a:lnTo>
                <a:lnTo>
                  <a:pt x="20560" y="20520"/>
                </a:lnTo>
                <a:close/>
              </a:path>
              <a:path w="21600" h="21600" extrusionOk="0">
                <a:moveTo>
                  <a:pt x="20560" y="20520"/>
                </a:moveTo>
                <a:moveTo>
                  <a:pt x="4620" y="16971"/>
                </a:moveTo>
                <a:lnTo>
                  <a:pt x="5313" y="16200"/>
                </a:lnTo>
                <a:lnTo>
                  <a:pt x="7624" y="16200"/>
                </a:lnTo>
                <a:lnTo>
                  <a:pt x="7624" y="14194"/>
                </a:lnTo>
                <a:lnTo>
                  <a:pt x="5891" y="14194"/>
                </a:lnTo>
                <a:lnTo>
                  <a:pt x="5891" y="0"/>
                </a:lnTo>
                <a:lnTo>
                  <a:pt x="12013" y="0"/>
                </a:lnTo>
                <a:lnTo>
                  <a:pt x="18135" y="0"/>
                </a:lnTo>
                <a:lnTo>
                  <a:pt x="18135" y="10800"/>
                </a:lnTo>
                <a:lnTo>
                  <a:pt x="18135" y="14194"/>
                </a:lnTo>
                <a:lnTo>
                  <a:pt x="16402" y="14194"/>
                </a:lnTo>
                <a:lnTo>
                  <a:pt x="16402" y="16200"/>
                </a:lnTo>
                <a:lnTo>
                  <a:pt x="17788" y="16200"/>
                </a:lnTo>
                <a:lnTo>
                  <a:pt x="19059" y="17743"/>
                </a:lnTo>
                <a:lnTo>
                  <a:pt x="21022" y="19903"/>
                </a:lnTo>
                <a:lnTo>
                  <a:pt x="21253" y="20057"/>
                </a:lnTo>
                <a:lnTo>
                  <a:pt x="21369" y="20366"/>
                </a:lnTo>
                <a:lnTo>
                  <a:pt x="21600" y="20674"/>
                </a:lnTo>
                <a:lnTo>
                  <a:pt x="21600" y="20829"/>
                </a:lnTo>
                <a:lnTo>
                  <a:pt x="21600" y="20983"/>
                </a:lnTo>
                <a:lnTo>
                  <a:pt x="21600" y="21137"/>
                </a:lnTo>
                <a:lnTo>
                  <a:pt x="21600" y="21291"/>
                </a:lnTo>
                <a:lnTo>
                  <a:pt x="21484" y="21446"/>
                </a:lnTo>
                <a:lnTo>
                  <a:pt x="21369" y="21446"/>
                </a:lnTo>
                <a:lnTo>
                  <a:pt x="21138" y="21600"/>
                </a:lnTo>
                <a:lnTo>
                  <a:pt x="21022" y="21600"/>
                </a:lnTo>
                <a:lnTo>
                  <a:pt x="10973" y="21600"/>
                </a:lnTo>
                <a:lnTo>
                  <a:pt x="2079" y="21600"/>
                </a:lnTo>
                <a:lnTo>
                  <a:pt x="1848" y="21600"/>
                </a:lnTo>
                <a:lnTo>
                  <a:pt x="1733" y="21446"/>
                </a:lnTo>
                <a:lnTo>
                  <a:pt x="1617" y="21446"/>
                </a:lnTo>
                <a:lnTo>
                  <a:pt x="1502" y="21291"/>
                </a:lnTo>
                <a:lnTo>
                  <a:pt x="1386" y="21291"/>
                </a:lnTo>
                <a:lnTo>
                  <a:pt x="1386" y="21137"/>
                </a:lnTo>
                <a:lnTo>
                  <a:pt x="1386" y="20983"/>
                </a:lnTo>
                <a:lnTo>
                  <a:pt x="1386" y="20829"/>
                </a:lnTo>
                <a:lnTo>
                  <a:pt x="1502" y="20674"/>
                </a:lnTo>
                <a:lnTo>
                  <a:pt x="1617" y="20366"/>
                </a:lnTo>
                <a:lnTo>
                  <a:pt x="1733" y="20057"/>
                </a:lnTo>
                <a:lnTo>
                  <a:pt x="1964" y="19903"/>
                </a:lnTo>
                <a:lnTo>
                  <a:pt x="0" y="19903"/>
                </a:lnTo>
                <a:lnTo>
                  <a:pt x="0" y="10800"/>
                </a:lnTo>
                <a:lnTo>
                  <a:pt x="0" y="2777"/>
                </a:lnTo>
                <a:lnTo>
                  <a:pt x="4620" y="2777"/>
                </a:lnTo>
                <a:lnTo>
                  <a:pt x="4620" y="16971"/>
                </a:lnTo>
                <a:moveTo>
                  <a:pt x="4620" y="16971"/>
                </a:moveTo>
                <a:moveTo>
                  <a:pt x="4620" y="16971"/>
                </a:moveTo>
                <a:lnTo>
                  <a:pt x="4158" y="17434"/>
                </a:lnTo>
                <a:lnTo>
                  <a:pt x="2541" y="19286"/>
                </a:lnTo>
                <a:lnTo>
                  <a:pt x="1964" y="19903"/>
                </a:lnTo>
                <a:lnTo>
                  <a:pt x="4620" y="16971"/>
                </a:lnTo>
                <a:close/>
              </a:path>
              <a:path w="21600" h="21600" extrusionOk="0">
                <a:moveTo>
                  <a:pt x="7624" y="2314"/>
                </a:moveTo>
                <a:moveTo>
                  <a:pt x="16402" y="2314"/>
                </a:moveTo>
                <a:lnTo>
                  <a:pt x="16402" y="11880"/>
                </a:lnTo>
                <a:lnTo>
                  <a:pt x="7624" y="11880"/>
                </a:lnTo>
                <a:lnTo>
                  <a:pt x="7624" y="2314"/>
                </a:lnTo>
                <a:lnTo>
                  <a:pt x="16402" y="2314"/>
                </a:lnTo>
                <a:close/>
              </a:path>
              <a:path w="21600" h="21600" extrusionOk="0">
                <a:moveTo>
                  <a:pt x="578" y="4011"/>
                </a:moveTo>
                <a:moveTo>
                  <a:pt x="4043" y="4011"/>
                </a:moveTo>
                <a:lnTo>
                  <a:pt x="4043" y="4320"/>
                </a:lnTo>
                <a:lnTo>
                  <a:pt x="578" y="4320"/>
                </a:lnTo>
                <a:lnTo>
                  <a:pt x="578" y="4011"/>
                </a:lnTo>
                <a:lnTo>
                  <a:pt x="4043" y="4011"/>
                </a:lnTo>
                <a:close/>
                <a:moveTo>
                  <a:pt x="7624" y="14194"/>
                </a:moveTo>
                <a:lnTo>
                  <a:pt x="16402" y="14194"/>
                </a:lnTo>
                <a:lnTo>
                  <a:pt x="16402" y="16200"/>
                </a:lnTo>
                <a:lnTo>
                  <a:pt x="7624" y="16200"/>
                </a:lnTo>
              </a:path>
            </a:pathLst>
          </a:cu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919" name="computr3">
            <a:extLst>
              <a:ext uri="{FF2B5EF4-FFF2-40B4-BE49-F238E27FC236}">
                <a16:creationId xmlns:a16="http://schemas.microsoft.com/office/drawing/2014/main" id="{105150E2-3473-38D5-9892-A35D56FBA336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7900988" y="5375275"/>
            <a:ext cx="922337" cy="738188"/>
          </a:xfrm>
          <a:custGeom>
            <a:avLst/>
            <a:gdLst>
              <a:gd name="T0" fmla="*/ 0 w 21600"/>
              <a:gd name="T1" fmla="*/ 2147483646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7811 w 21600"/>
              <a:gd name="T13" fmla="*/ 2584 h 21600"/>
              <a:gd name="T14" fmla="*/ 16359 w 21600"/>
              <a:gd name="T15" fmla="*/ 1176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8250" y="17743"/>
                </a:moveTo>
                <a:lnTo>
                  <a:pt x="17557" y="16971"/>
                </a:lnTo>
                <a:lnTo>
                  <a:pt x="5429" y="16971"/>
                </a:lnTo>
                <a:lnTo>
                  <a:pt x="4736" y="17743"/>
                </a:lnTo>
                <a:lnTo>
                  <a:pt x="18250" y="17743"/>
                </a:lnTo>
                <a:close/>
              </a:path>
              <a:path w="21600" h="21600" extrusionOk="0">
                <a:moveTo>
                  <a:pt x="18250" y="17743"/>
                </a:moveTo>
                <a:moveTo>
                  <a:pt x="19405" y="19131"/>
                </a:moveTo>
                <a:lnTo>
                  <a:pt x="18712" y="18360"/>
                </a:lnTo>
                <a:lnTo>
                  <a:pt x="4274" y="18360"/>
                </a:lnTo>
                <a:lnTo>
                  <a:pt x="3581" y="19131"/>
                </a:lnTo>
                <a:lnTo>
                  <a:pt x="19405" y="19131"/>
                </a:lnTo>
                <a:close/>
              </a:path>
              <a:path w="21600" h="21600" extrusionOk="0">
                <a:moveTo>
                  <a:pt x="19405" y="19131"/>
                </a:moveTo>
                <a:moveTo>
                  <a:pt x="20560" y="20520"/>
                </a:moveTo>
                <a:lnTo>
                  <a:pt x="19867" y="19749"/>
                </a:lnTo>
                <a:lnTo>
                  <a:pt x="3119" y="19749"/>
                </a:lnTo>
                <a:lnTo>
                  <a:pt x="2426" y="20520"/>
                </a:lnTo>
                <a:lnTo>
                  <a:pt x="20560" y="20520"/>
                </a:lnTo>
                <a:close/>
              </a:path>
              <a:path w="21600" h="21600" extrusionOk="0">
                <a:moveTo>
                  <a:pt x="20560" y="20520"/>
                </a:moveTo>
                <a:moveTo>
                  <a:pt x="4620" y="16971"/>
                </a:moveTo>
                <a:lnTo>
                  <a:pt x="5313" y="16200"/>
                </a:lnTo>
                <a:lnTo>
                  <a:pt x="7624" y="16200"/>
                </a:lnTo>
                <a:lnTo>
                  <a:pt x="7624" y="14194"/>
                </a:lnTo>
                <a:lnTo>
                  <a:pt x="5891" y="14194"/>
                </a:lnTo>
                <a:lnTo>
                  <a:pt x="5891" y="0"/>
                </a:lnTo>
                <a:lnTo>
                  <a:pt x="12013" y="0"/>
                </a:lnTo>
                <a:lnTo>
                  <a:pt x="18135" y="0"/>
                </a:lnTo>
                <a:lnTo>
                  <a:pt x="18135" y="10800"/>
                </a:lnTo>
                <a:lnTo>
                  <a:pt x="18135" y="14194"/>
                </a:lnTo>
                <a:lnTo>
                  <a:pt x="16402" y="14194"/>
                </a:lnTo>
                <a:lnTo>
                  <a:pt x="16402" y="16200"/>
                </a:lnTo>
                <a:lnTo>
                  <a:pt x="17788" y="16200"/>
                </a:lnTo>
                <a:lnTo>
                  <a:pt x="19059" y="17743"/>
                </a:lnTo>
                <a:lnTo>
                  <a:pt x="21022" y="19903"/>
                </a:lnTo>
                <a:lnTo>
                  <a:pt x="21253" y="20057"/>
                </a:lnTo>
                <a:lnTo>
                  <a:pt x="21369" y="20366"/>
                </a:lnTo>
                <a:lnTo>
                  <a:pt x="21600" y="20674"/>
                </a:lnTo>
                <a:lnTo>
                  <a:pt x="21600" y="20829"/>
                </a:lnTo>
                <a:lnTo>
                  <a:pt x="21600" y="20983"/>
                </a:lnTo>
                <a:lnTo>
                  <a:pt x="21600" y="21137"/>
                </a:lnTo>
                <a:lnTo>
                  <a:pt x="21600" y="21291"/>
                </a:lnTo>
                <a:lnTo>
                  <a:pt x="21484" y="21446"/>
                </a:lnTo>
                <a:lnTo>
                  <a:pt x="21369" y="21446"/>
                </a:lnTo>
                <a:lnTo>
                  <a:pt x="21138" y="21600"/>
                </a:lnTo>
                <a:lnTo>
                  <a:pt x="21022" y="21600"/>
                </a:lnTo>
                <a:lnTo>
                  <a:pt x="10973" y="21600"/>
                </a:lnTo>
                <a:lnTo>
                  <a:pt x="2079" y="21600"/>
                </a:lnTo>
                <a:lnTo>
                  <a:pt x="1848" y="21600"/>
                </a:lnTo>
                <a:lnTo>
                  <a:pt x="1733" y="21446"/>
                </a:lnTo>
                <a:lnTo>
                  <a:pt x="1617" y="21446"/>
                </a:lnTo>
                <a:lnTo>
                  <a:pt x="1502" y="21291"/>
                </a:lnTo>
                <a:lnTo>
                  <a:pt x="1386" y="21291"/>
                </a:lnTo>
                <a:lnTo>
                  <a:pt x="1386" y="21137"/>
                </a:lnTo>
                <a:lnTo>
                  <a:pt x="1386" y="20983"/>
                </a:lnTo>
                <a:lnTo>
                  <a:pt x="1386" y="20829"/>
                </a:lnTo>
                <a:lnTo>
                  <a:pt x="1502" y="20674"/>
                </a:lnTo>
                <a:lnTo>
                  <a:pt x="1617" y="20366"/>
                </a:lnTo>
                <a:lnTo>
                  <a:pt x="1733" y="20057"/>
                </a:lnTo>
                <a:lnTo>
                  <a:pt x="1964" y="19903"/>
                </a:lnTo>
                <a:lnTo>
                  <a:pt x="0" y="19903"/>
                </a:lnTo>
                <a:lnTo>
                  <a:pt x="0" y="10800"/>
                </a:lnTo>
                <a:lnTo>
                  <a:pt x="0" y="2777"/>
                </a:lnTo>
                <a:lnTo>
                  <a:pt x="4620" y="2777"/>
                </a:lnTo>
                <a:lnTo>
                  <a:pt x="4620" y="16971"/>
                </a:lnTo>
                <a:moveTo>
                  <a:pt x="4620" y="16971"/>
                </a:moveTo>
                <a:moveTo>
                  <a:pt x="4620" y="16971"/>
                </a:moveTo>
                <a:lnTo>
                  <a:pt x="4158" y="17434"/>
                </a:lnTo>
                <a:lnTo>
                  <a:pt x="2541" y="19286"/>
                </a:lnTo>
                <a:lnTo>
                  <a:pt x="1964" y="19903"/>
                </a:lnTo>
                <a:lnTo>
                  <a:pt x="4620" y="16971"/>
                </a:lnTo>
                <a:close/>
              </a:path>
              <a:path w="21600" h="21600" extrusionOk="0">
                <a:moveTo>
                  <a:pt x="7624" y="2314"/>
                </a:moveTo>
                <a:moveTo>
                  <a:pt x="16402" y="2314"/>
                </a:moveTo>
                <a:lnTo>
                  <a:pt x="16402" y="11880"/>
                </a:lnTo>
                <a:lnTo>
                  <a:pt x="7624" y="11880"/>
                </a:lnTo>
                <a:lnTo>
                  <a:pt x="7624" y="2314"/>
                </a:lnTo>
                <a:lnTo>
                  <a:pt x="16402" y="2314"/>
                </a:lnTo>
                <a:close/>
              </a:path>
              <a:path w="21600" h="21600" extrusionOk="0">
                <a:moveTo>
                  <a:pt x="578" y="4011"/>
                </a:moveTo>
                <a:moveTo>
                  <a:pt x="4043" y="4011"/>
                </a:moveTo>
                <a:lnTo>
                  <a:pt x="4043" y="4320"/>
                </a:lnTo>
                <a:lnTo>
                  <a:pt x="578" y="4320"/>
                </a:lnTo>
                <a:lnTo>
                  <a:pt x="578" y="4011"/>
                </a:lnTo>
                <a:lnTo>
                  <a:pt x="4043" y="4011"/>
                </a:lnTo>
                <a:close/>
                <a:moveTo>
                  <a:pt x="7624" y="14194"/>
                </a:moveTo>
                <a:lnTo>
                  <a:pt x="16402" y="14194"/>
                </a:lnTo>
                <a:lnTo>
                  <a:pt x="16402" y="16200"/>
                </a:lnTo>
                <a:lnTo>
                  <a:pt x="7624" y="16200"/>
                </a:lnTo>
              </a:path>
            </a:pathLst>
          </a:cu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920" name="computr3">
            <a:extLst>
              <a:ext uri="{FF2B5EF4-FFF2-40B4-BE49-F238E27FC236}">
                <a16:creationId xmlns:a16="http://schemas.microsoft.com/office/drawing/2014/main" id="{6C50F4D8-6CCB-4AAE-5C14-BF4AE0911490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8177213" y="3716338"/>
            <a:ext cx="922337" cy="738187"/>
          </a:xfrm>
          <a:custGeom>
            <a:avLst/>
            <a:gdLst>
              <a:gd name="T0" fmla="*/ 0 w 21600"/>
              <a:gd name="T1" fmla="*/ 2147483646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7811 w 21600"/>
              <a:gd name="T13" fmla="*/ 2584 h 21600"/>
              <a:gd name="T14" fmla="*/ 16359 w 21600"/>
              <a:gd name="T15" fmla="*/ 1176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8250" y="17743"/>
                </a:moveTo>
                <a:lnTo>
                  <a:pt x="17557" y="16971"/>
                </a:lnTo>
                <a:lnTo>
                  <a:pt x="5429" y="16971"/>
                </a:lnTo>
                <a:lnTo>
                  <a:pt x="4736" y="17743"/>
                </a:lnTo>
                <a:lnTo>
                  <a:pt x="18250" y="17743"/>
                </a:lnTo>
                <a:close/>
              </a:path>
              <a:path w="21600" h="21600" extrusionOk="0">
                <a:moveTo>
                  <a:pt x="18250" y="17743"/>
                </a:moveTo>
                <a:moveTo>
                  <a:pt x="19405" y="19131"/>
                </a:moveTo>
                <a:lnTo>
                  <a:pt x="18712" y="18360"/>
                </a:lnTo>
                <a:lnTo>
                  <a:pt x="4274" y="18360"/>
                </a:lnTo>
                <a:lnTo>
                  <a:pt x="3581" y="19131"/>
                </a:lnTo>
                <a:lnTo>
                  <a:pt x="19405" y="19131"/>
                </a:lnTo>
                <a:close/>
              </a:path>
              <a:path w="21600" h="21600" extrusionOk="0">
                <a:moveTo>
                  <a:pt x="19405" y="19131"/>
                </a:moveTo>
                <a:moveTo>
                  <a:pt x="20560" y="20520"/>
                </a:moveTo>
                <a:lnTo>
                  <a:pt x="19867" y="19749"/>
                </a:lnTo>
                <a:lnTo>
                  <a:pt x="3119" y="19749"/>
                </a:lnTo>
                <a:lnTo>
                  <a:pt x="2426" y="20520"/>
                </a:lnTo>
                <a:lnTo>
                  <a:pt x="20560" y="20520"/>
                </a:lnTo>
                <a:close/>
              </a:path>
              <a:path w="21600" h="21600" extrusionOk="0">
                <a:moveTo>
                  <a:pt x="20560" y="20520"/>
                </a:moveTo>
                <a:moveTo>
                  <a:pt x="4620" y="16971"/>
                </a:moveTo>
                <a:lnTo>
                  <a:pt x="5313" y="16200"/>
                </a:lnTo>
                <a:lnTo>
                  <a:pt x="7624" y="16200"/>
                </a:lnTo>
                <a:lnTo>
                  <a:pt x="7624" y="14194"/>
                </a:lnTo>
                <a:lnTo>
                  <a:pt x="5891" y="14194"/>
                </a:lnTo>
                <a:lnTo>
                  <a:pt x="5891" y="0"/>
                </a:lnTo>
                <a:lnTo>
                  <a:pt x="12013" y="0"/>
                </a:lnTo>
                <a:lnTo>
                  <a:pt x="18135" y="0"/>
                </a:lnTo>
                <a:lnTo>
                  <a:pt x="18135" y="10800"/>
                </a:lnTo>
                <a:lnTo>
                  <a:pt x="18135" y="14194"/>
                </a:lnTo>
                <a:lnTo>
                  <a:pt x="16402" y="14194"/>
                </a:lnTo>
                <a:lnTo>
                  <a:pt x="16402" y="16200"/>
                </a:lnTo>
                <a:lnTo>
                  <a:pt x="17788" y="16200"/>
                </a:lnTo>
                <a:lnTo>
                  <a:pt x="19059" y="17743"/>
                </a:lnTo>
                <a:lnTo>
                  <a:pt x="21022" y="19903"/>
                </a:lnTo>
                <a:lnTo>
                  <a:pt x="21253" y="20057"/>
                </a:lnTo>
                <a:lnTo>
                  <a:pt x="21369" y="20366"/>
                </a:lnTo>
                <a:lnTo>
                  <a:pt x="21600" y="20674"/>
                </a:lnTo>
                <a:lnTo>
                  <a:pt x="21600" y="20829"/>
                </a:lnTo>
                <a:lnTo>
                  <a:pt x="21600" y="20983"/>
                </a:lnTo>
                <a:lnTo>
                  <a:pt x="21600" y="21137"/>
                </a:lnTo>
                <a:lnTo>
                  <a:pt x="21600" y="21291"/>
                </a:lnTo>
                <a:lnTo>
                  <a:pt x="21484" y="21446"/>
                </a:lnTo>
                <a:lnTo>
                  <a:pt x="21369" y="21446"/>
                </a:lnTo>
                <a:lnTo>
                  <a:pt x="21138" y="21600"/>
                </a:lnTo>
                <a:lnTo>
                  <a:pt x="21022" y="21600"/>
                </a:lnTo>
                <a:lnTo>
                  <a:pt x="10973" y="21600"/>
                </a:lnTo>
                <a:lnTo>
                  <a:pt x="2079" y="21600"/>
                </a:lnTo>
                <a:lnTo>
                  <a:pt x="1848" y="21600"/>
                </a:lnTo>
                <a:lnTo>
                  <a:pt x="1733" y="21446"/>
                </a:lnTo>
                <a:lnTo>
                  <a:pt x="1617" y="21446"/>
                </a:lnTo>
                <a:lnTo>
                  <a:pt x="1502" y="21291"/>
                </a:lnTo>
                <a:lnTo>
                  <a:pt x="1386" y="21291"/>
                </a:lnTo>
                <a:lnTo>
                  <a:pt x="1386" y="21137"/>
                </a:lnTo>
                <a:lnTo>
                  <a:pt x="1386" y="20983"/>
                </a:lnTo>
                <a:lnTo>
                  <a:pt x="1386" y="20829"/>
                </a:lnTo>
                <a:lnTo>
                  <a:pt x="1502" y="20674"/>
                </a:lnTo>
                <a:lnTo>
                  <a:pt x="1617" y="20366"/>
                </a:lnTo>
                <a:lnTo>
                  <a:pt x="1733" y="20057"/>
                </a:lnTo>
                <a:lnTo>
                  <a:pt x="1964" y="19903"/>
                </a:lnTo>
                <a:lnTo>
                  <a:pt x="0" y="19903"/>
                </a:lnTo>
                <a:lnTo>
                  <a:pt x="0" y="10800"/>
                </a:lnTo>
                <a:lnTo>
                  <a:pt x="0" y="2777"/>
                </a:lnTo>
                <a:lnTo>
                  <a:pt x="4620" y="2777"/>
                </a:lnTo>
                <a:lnTo>
                  <a:pt x="4620" y="16971"/>
                </a:lnTo>
                <a:moveTo>
                  <a:pt x="4620" y="16971"/>
                </a:moveTo>
                <a:moveTo>
                  <a:pt x="4620" y="16971"/>
                </a:moveTo>
                <a:lnTo>
                  <a:pt x="4158" y="17434"/>
                </a:lnTo>
                <a:lnTo>
                  <a:pt x="2541" y="19286"/>
                </a:lnTo>
                <a:lnTo>
                  <a:pt x="1964" y="19903"/>
                </a:lnTo>
                <a:lnTo>
                  <a:pt x="4620" y="16971"/>
                </a:lnTo>
                <a:close/>
              </a:path>
              <a:path w="21600" h="21600" extrusionOk="0">
                <a:moveTo>
                  <a:pt x="7624" y="2314"/>
                </a:moveTo>
                <a:moveTo>
                  <a:pt x="16402" y="2314"/>
                </a:moveTo>
                <a:lnTo>
                  <a:pt x="16402" y="11880"/>
                </a:lnTo>
                <a:lnTo>
                  <a:pt x="7624" y="11880"/>
                </a:lnTo>
                <a:lnTo>
                  <a:pt x="7624" y="2314"/>
                </a:lnTo>
                <a:lnTo>
                  <a:pt x="16402" y="2314"/>
                </a:lnTo>
                <a:close/>
              </a:path>
              <a:path w="21600" h="21600" extrusionOk="0">
                <a:moveTo>
                  <a:pt x="578" y="4011"/>
                </a:moveTo>
                <a:moveTo>
                  <a:pt x="4043" y="4011"/>
                </a:moveTo>
                <a:lnTo>
                  <a:pt x="4043" y="4320"/>
                </a:lnTo>
                <a:lnTo>
                  <a:pt x="578" y="4320"/>
                </a:lnTo>
                <a:lnTo>
                  <a:pt x="578" y="4011"/>
                </a:lnTo>
                <a:lnTo>
                  <a:pt x="4043" y="4011"/>
                </a:lnTo>
                <a:close/>
                <a:moveTo>
                  <a:pt x="7624" y="14194"/>
                </a:moveTo>
                <a:lnTo>
                  <a:pt x="16402" y="14194"/>
                </a:lnTo>
                <a:lnTo>
                  <a:pt x="16402" y="16200"/>
                </a:lnTo>
                <a:lnTo>
                  <a:pt x="7624" y="16200"/>
                </a:lnTo>
              </a:path>
            </a:pathLst>
          </a:cu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921" name="Cloud">
            <a:extLst>
              <a:ext uri="{FF2B5EF4-FFF2-40B4-BE49-F238E27FC236}">
                <a16:creationId xmlns:a16="http://schemas.microsoft.com/office/drawing/2014/main" id="{0A530B61-68D4-6659-B548-49F0660BBDB6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>
            <a:off x="2552700" y="3808413"/>
            <a:ext cx="5256213" cy="2224087"/>
          </a:xfrm>
          <a:custGeom>
            <a:avLst/>
            <a:gdLst>
              <a:gd name="T0" fmla="*/ 965456094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1348218269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Коммуникационная среда</a:t>
            </a:r>
            <a:endParaRPr lang="en-US" altLang="ru-RU" sz="2800">
              <a:latin typeface="Times New Roman" panose="02020603050405020304" pitchFamily="18" charset="0"/>
            </a:endParaRPr>
          </a:p>
        </p:txBody>
      </p:sp>
      <p:sp>
        <p:nvSpPr>
          <p:cNvPr id="38922" name="Line 10">
            <a:extLst>
              <a:ext uri="{FF2B5EF4-FFF2-40B4-BE49-F238E27FC236}">
                <a16:creationId xmlns:a16="http://schemas.microsoft.com/office/drawing/2014/main" id="{9B49FAFA-15D4-E244-3FE5-2B584E5505B3}"/>
              </a:ext>
            </a:extLst>
          </p:cNvPr>
          <p:cNvSpPr>
            <a:spLocks noChangeShapeType="1"/>
          </p:cNvSpPr>
          <p:nvPr/>
        </p:nvSpPr>
        <p:spPr bwMode="auto">
          <a:xfrm>
            <a:off x="893763" y="4454525"/>
            <a:ext cx="2238375" cy="198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8923" name="Line 11">
            <a:extLst>
              <a:ext uri="{FF2B5EF4-FFF2-40B4-BE49-F238E27FC236}">
                <a16:creationId xmlns:a16="http://schemas.microsoft.com/office/drawing/2014/main" id="{B640DDBF-91CD-9223-52E0-738A564C62D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79613" y="5300663"/>
            <a:ext cx="1728787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8924" name="Line 12">
            <a:extLst>
              <a:ext uri="{FF2B5EF4-FFF2-40B4-BE49-F238E27FC236}">
                <a16:creationId xmlns:a16="http://schemas.microsoft.com/office/drawing/2014/main" id="{C1246CE3-6C27-4519-CBCF-A5DA7F99310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32588" y="4084638"/>
            <a:ext cx="1260475" cy="496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8925" name="Line 13">
            <a:extLst>
              <a:ext uri="{FF2B5EF4-FFF2-40B4-BE49-F238E27FC236}">
                <a16:creationId xmlns:a16="http://schemas.microsoft.com/office/drawing/2014/main" id="{CD61EB8D-8F00-2DA3-C61B-0BA52FC931D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227763" y="5373688"/>
            <a:ext cx="158115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8926" name="Text Box 14">
            <a:extLst>
              <a:ext uri="{FF2B5EF4-FFF2-40B4-BE49-F238E27FC236}">
                <a16:creationId xmlns:a16="http://schemas.microsoft.com/office/drawing/2014/main" id="{4CE88295-E07F-DEE7-0A83-64C852A957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838" y="4076700"/>
            <a:ext cx="181451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Обмен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данными</a:t>
            </a:r>
            <a:endParaRPr lang="en-US" altLang="ru-RU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1730" name="Rectangle 2">
            <a:extLst>
              <a:ext uri="{FF2B5EF4-FFF2-40B4-BE49-F238E27FC236}">
                <a16:creationId xmlns:a16="http://schemas.microsoft.com/office/drawing/2014/main" id="{31C8B8CC-CC4A-5676-FCC5-EF050365AB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34963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</a:t>
            </a:r>
            <a:r>
              <a:rPr lang="ru-RU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войства компьютерных сетей</a:t>
            </a:r>
          </a:p>
        </p:txBody>
      </p:sp>
      <p:sp>
        <p:nvSpPr>
          <p:cNvPr id="40963" name="Rectangle 4">
            <a:extLst>
              <a:ext uri="{FF2B5EF4-FFF2-40B4-BE49-F238E27FC236}">
                <a16:creationId xmlns:a16="http://schemas.microsoft.com/office/drawing/2014/main" id="{BC1ABE42-732C-67ED-6A19-F29510208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289050"/>
            <a:ext cx="8893175" cy="429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>
              <a:spcBef>
                <a:spcPct val="20000"/>
              </a:spcBef>
              <a:buSzPct val="85000"/>
              <a:buBlip>
                <a:blip r:embed="rId3"/>
              </a:buBlip>
              <a:tabLst>
                <a:tab pos="36195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tabLst>
                <a:tab pos="36195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tabLst>
                <a:tab pos="3619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tabLst>
                <a:tab pos="3619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3619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3619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3619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3619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3619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SzTx/>
              <a:buFontTx/>
              <a:buAutoNum type="arabicPeriod"/>
            </a:pPr>
            <a:r>
              <a:rPr lang="en-US" altLang="ru-RU" sz="2600">
                <a:latin typeface="Times New Roman" panose="02020603050405020304" pitchFamily="18" charset="0"/>
              </a:rPr>
              <a:t> </a:t>
            </a:r>
            <a:r>
              <a:rPr lang="ru-RU" altLang="ru-RU" sz="2600">
                <a:latin typeface="Times New Roman" panose="02020603050405020304" pitchFamily="18" charset="0"/>
              </a:rPr>
              <a:t>Большое число связанных узлов, 	обеспечивающих решение определённых задач</a:t>
            </a:r>
          </a:p>
          <a:p>
            <a:pPr algn="just" eaLnBrk="1" hangingPunct="1">
              <a:buSzTx/>
              <a:buFontTx/>
              <a:buAutoNum type="arabicPeriod"/>
            </a:pPr>
            <a:r>
              <a:rPr lang="ru-RU" altLang="ru-RU" sz="2600">
                <a:latin typeface="Times New Roman" panose="02020603050405020304" pitchFamily="18" charset="0"/>
              </a:rPr>
              <a:t> Возможность распределения обработки информации</a:t>
            </a:r>
          </a:p>
          <a:p>
            <a:pPr algn="just" eaLnBrk="1" hangingPunct="1">
              <a:buSzTx/>
              <a:buFontTx/>
              <a:buAutoNum type="arabicPeriod"/>
            </a:pPr>
            <a:r>
              <a:rPr lang="ru-RU" altLang="ru-RU" sz="2600">
                <a:latin typeface="Times New Roman" panose="02020603050405020304" pitchFamily="18" charset="0"/>
              </a:rPr>
              <a:t> Расширяемость сети (сеть должна обеспечивать развитие сети по протяжённости, по расширению пропускной способности каналов, по  составу и производительности узлов, входящих в состав сети)</a:t>
            </a:r>
          </a:p>
          <a:p>
            <a:pPr algn="just" eaLnBrk="1" hangingPunct="1">
              <a:buSzTx/>
              <a:buFontTx/>
              <a:buAutoNum type="arabicPeriod"/>
            </a:pPr>
            <a:r>
              <a:rPr lang="ru-RU" altLang="ru-RU" sz="2600">
                <a:latin typeface="Times New Roman" panose="02020603050405020304" pitchFamily="18" charset="0"/>
              </a:rPr>
              <a:t> Применение симметричных интерфейсов обмена информации внутри сети (возможность произвольного распределеня функций внутри сети)</a:t>
            </a:r>
            <a:endParaRPr lang="en-US" altLang="ru-RU" sz="26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578" name="Rectangle 2">
            <a:extLst>
              <a:ext uri="{FF2B5EF4-FFF2-40B4-BE49-F238E27FC236}">
                <a16:creationId xmlns:a16="http://schemas.microsoft.com/office/drawing/2014/main" id="{57B07F91-576E-62AC-98E2-080BFD761B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3112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Классификация архитектур многопроцессорных ассоциаций</a:t>
            </a:r>
          </a:p>
        </p:txBody>
      </p:sp>
      <p:sp>
        <p:nvSpPr>
          <p:cNvPr id="6147" name="Text Box 9">
            <a:extLst>
              <a:ext uri="{FF2B5EF4-FFF2-40B4-BE49-F238E27FC236}">
                <a16:creationId xmlns:a16="http://schemas.microsoft.com/office/drawing/2014/main" id="{FA57C4D2-08AF-9B3E-ABF1-8F9C473BCD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2636838"/>
            <a:ext cx="9036050" cy="411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74638" indent="-274638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10000"/>
              </a:spcBef>
              <a:buSzTx/>
              <a:buFontTx/>
              <a:buChar char="•"/>
            </a:pPr>
            <a:r>
              <a:rPr lang="ru-RU" altLang="ru-RU" sz="2800" b="1">
                <a:latin typeface="Times New Roman" panose="02020603050405020304" pitchFamily="18" charset="0"/>
              </a:rPr>
              <a:t>ОКОД </a:t>
            </a:r>
            <a:r>
              <a:rPr lang="ru-RU" altLang="ru-RU" sz="2800">
                <a:latin typeface="Times New Roman" panose="02020603050405020304" pitchFamily="18" charset="0"/>
              </a:rPr>
              <a:t>(</a:t>
            </a:r>
            <a:r>
              <a:rPr lang="en-US" altLang="ru-RU" sz="2800" b="1">
                <a:latin typeface="Times New Roman" panose="02020603050405020304" pitchFamily="18" charset="0"/>
              </a:rPr>
              <a:t>SISD</a:t>
            </a:r>
            <a:r>
              <a:rPr lang="en-US" altLang="ru-RU" sz="2800">
                <a:latin typeface="Times New Roman" panose="02020603050405020304" pitchFamily="18" charset="0"/>
              </a:rPr>
              <a:t> — Single Instruction, Single Data stream) — </a:t>
            </a:r>
            <a:r>
              <a:rPr lang="ru-RU" altLang="ru-RU" sz="2800">
                <a:latin typeface="Times New Roman" panose="02020603050405020304" pitchFamily="18" charset="0"/>
              </a:rPr>
              <a:t>компьютер с единственным ЦП</a:t>
            </a:r>
          </a:p>
          <a:p>
            <a:pPr algn="just" eaLnBrk="1" hangingPunct="1">
              <a:lnSpc>
                <a:spcPct val="90000"/>
              </a:lnSpc>
              <a:spcBef>
                <a:spcPct val="10000"/>
              </a:spcBef>
              <a:buSzTx/>
              <a:buFontTx/>
              <a:buChar char="•"/>
            </a:pPr>
            <a:r>
              <a:rPr lang="ru-RU" altLang="ru-RU" sz="2800" b="1">
                <a:latin typeface="Times New Roman" panose="02020603050405020304" pitchFamily="18" charset="0"/>
              </a:rPr>
              <a:t>ОКМД </a:t>
            </a:r>
            <a:r>
              <a:rPr lang="ru-RU" altLang="ru-RU" sz="2800">
                <a:latin typeface="Times New Roman" panose="02020603050405020304" pitchFamily="18" charset="0"/>
              </a:rPr>
              <a:t>(</a:t>
            </a:r>
            <a:r>
              <a:rPr lang="en-US" altLang="ru-RU" sz="2800" b="1">
                <a:latin typeface="Times New Roman" panose="02020603050405020304" pitchFamily="18" charset="0"/>
              </a:rPr>
              <a:t>SIMD </a:t>
            </a:r>
            <a:r>
              <a:rPr lang="en-US" altLang="ru-RU" sz="2800">
                <a:latin typeface="Times New Roman" panose="02020603050405020304" pitchFamily="18" charset="0"/>
              </a:rPr>
              <a:t>— Single Instruction, Multiple Data stream) — </a:t>
            </a:r>
            <a:r>
              <a:rPr lang="ru-RU" altLang="ru-RU" sz="2800">
                <a:latin typeface="Times New Roman" panose="02020603050405020304" pitchFamily="18" charset="0"/>
              </a:rPr>
              <a:t>матричная обработка данных</a:t>
            </a:r>
          </a:p>
          <a:p>
            <a:pPr algn="just" eaLnBrk="1" hangingPunct="1">
              <a:lnSpc>
                <a:spcPct val="90000"/>
              </a:lnSpc>
              <a:spcBef>
                <a:spcPct val="10000"/>
              </a:spcBef>
              <a:buSzTx/>
              <a:buFontTx/>
              <a:buChar char="•"/>
            </a:pPr>
            <a:r>
              <a:rPr lang="ru-RU" altLang="ru-RU" sz="2800" b="1">
                <a:latin typeface="Times New Roman" panose="02020603050405020304" pitchFamily="18" charset="0"/>
              </a:rPr>
              <a:t>МКОД </a:t>
            </a:r>
            <a:r>
              <a:rPr lang="ru-RU" altLang="ru-RU" sz="2800">
                <a:latin typeface="Times New Roman" panose="02020603050405020304" pitchFamily="18" charset="0"/>
              </a:rPr>
              <a:t>(</a:t>
            </a:r>
            <a:r>
              <a:rPr lang="en-US" altLang="ru-RU" sz="2800" b="1">
                <a:latin typeface="Times New Roman" panose="02020603050405020304" pitchFamily="18" charset="0"/>
              </a:rPr>
              <a:t>MISD</a:t>
            </a:r>
            <a:r>
              <a:rPr lang="en-US" altLang="ru-RU" sz="2800">
                <a:latin typeface="Times New Roman" panose="02020603050405020304" pitchFamily="18" charset="0"/>
              </a:rPr>
              <a:t> — Multiple Instruction, Single Data stream) — </a:t>
            </a:r>
            <a:r>
              <a:rPr lang="en-US" altLang="ru-RU">
                <a:latin typeface="Times New Roman" panose="02020603050405020304" pitchFamily="18" charset="0"/>
              </a:rPr>
              <a:t>?</a:t>
            </a:r>
            <a:endParaRPr lang="ru-RU" altLang="ru-RU">
              <a:latin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spcBef>
                <a:spcPct val="10000"/>
              </a:spcBef>
              <a:buSzTx/>
              <a:buFontTx/>
              <a:buChar char="•"/>
            </a:pPr>
            <a:r>
              <a:rPr lang="ru-RU" altLang="ru-RU" sz="2800" b="1">
                <a:latin typeface="Times New Roman" panose="02020603050405020304" pitchFamily="18" charset="0"/>
              </a:rPr>
              <a:t>МКМД </a:t>
            </a:r>
            <a:r>
              <a:rPr lang="ru-RU" altLang="ru-RU" sz="2800">
                <a:latin typeface="Times New Roman" panose="02020603050405020304" pitchFamily="18" charset="0"/>
              </a:rPr>
              <a:t>(</a:t>
            </a:r>
            <a:r>
              <a:rPr lang="en-US" altLang="ru-RU" sz="2800" b="1">
                <a:latin typeface="Times New Roman" panose="02020603050405020304" pitchFamily="18" charset="0"/>
              </a:rPr>
              <a:t>MIMD — </a:t>
            </a:r>
            <a:r>
              <a:rPr lang="en-US" altLang="ru-RU" sz="2800">
                <a:latin typeface="Times New Roman" panose="02020603050405020304" pitchFamily="18" charset="0"/>
              </a:rPr>
              <a:t>Multiple Instruction, Multiple Data stream) — </a:t>
            </a:r>
            <a:r>
              <a:rPr lang="ru-RU" altLang="ru-RU" sz="2800">
                <a:latin typeface="Times New Roman" panose="02020603050405020304" pitchFamily="18" charset="0"/>
              </a:rPr>
              <a:t>множество процессоров одновременно выполняют различные последовательности команд над своими данными</a:t>
            </a:r>
            <a:endParaRPr lang="en-US" altLang="ru-RU" sz="2800">
              <a:latin typeface="Times New Roman" panose="02020603050405020304" pitchFamily="18" charset="0"/>
            </a:endParaRPr>
          </a:p>
        </p:txBody>
      </p:sp>
      <p:sp>
        <p:nvSpPr>
          <p:cNvPr id="6148" name="Rectangle 10">
            <a:extLst>
              <a:ext uri="{FF2B5EF4-FFF2-40B4-BE49-F238E27FC236}">
                <a16:creationId xmlns:a16="http://schemas.microsoft.com/office/drawing/2014/main" id="{63844A09-7645-CE38-C7DF-AEEB55D1A5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700213"/>
            <a:ext cx="8748713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74638" indent="-274638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Поток инструкций (команд)</a:t>
            </a: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Поток данных</a:t>
            </a:r>
          </a:p>
        </p:txBody>
      </p:sp>
      <p:sp>
        <p:nvSpPr>
          <p:cNvPr id="6149" name="Rectangle 11">
            <a:extLst>
              <a:ext uri="{FF2B5EF4-FFF2-40B4-BE49-F238E27FC236}">
                <a16:creationId xmlns:a16="http://schemas.microsoft.com/office/drawing/2014/main" id="{E259D3A7-81C0-93E9-9A59-06240AA044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" y="1196975"/>
            <a:ext cx="91059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Автор классификации: Майкл Флинн (</a:t>
            </a:r>
            <a:r>
              <a:rPr lang="en-US" altLang="ru-RU" sz="2800">
                <a:latin typeface="Times New Roman" panose="02020603050405020304" pitchFamily="18" charset="0"/>
              </a:rPr>
              <a:t>M. Flynn</a:t>
            </a:r>
            <a:r>
              <a:rPr lang="ru-RU" altLang="ru-RU" sz="2800">
                <a:latin typeface="Times New Roman" panose="02020603050405020304" pitchFamily="18" charset="0"/>
              </a:rPr>
              <a:t>)</a:t>
            </a:r>
            <a:endParaRPr lang="en-US" altLang="ru-RU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4">
            <a:extLst>
              <a:ext uri="{FF2B5EF4-FFF2-40B4-BE49-F238E27FC236}">
                <a16:creationId xmlns:a16="http://schemas.microsoft.com/office/drawing/2014/main" id="{943B483D-E017-D459-7BFE-48FDE0CCCD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7950" y="1125538"/>
            <a:ext cx="9036050" cy="1676400"/>
          </a:xfrm>
          <a:noFill/>
        </p:spPr>
        <p:txBody>
          <a:bodyPr/>
          <a:lstStyle/>
          <a:p>
            <a:pPr eaLnBrk="1" hangingPunct="1">
              <a:buSzPct val="120000"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А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бонентские или основные </a:t>
            </a:r>
            <a:r>
              <a:rPr lang="ru-RU" altLang="ru-RU" sz="2800">
                <a:latin typeface="Times New Roman" panose="02020603050405020304" pitchFamily="18" charset="0"/>
              </a:rPr>
              <a:t>компьютеры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altLang="ru-RU" sz="2800" b="1">
                <a:latin typeface="Times New Roman" panose="02020603050405020304" pitchFamily="18" charset="0"/>
              </a:rPr>
              <a:t>хосты</a:t>
            </a:r>
            <a:r>
              <a:rPr lang="ru-RU" altLang="ru-RU" sz="2800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buSzPct val="120000"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К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оммуникационные или вспомогательные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</a:rPr>
              <a:t>компьютеры  (</a:t>
            </a:r>
            <a:r>
              <a:rPr lang="ru-RU" altLang="ru-RU" sz="2800" b="1">
                <a:latin typeface="Times New Roman" panose="02020603050405020304" pitchFamily="18" charset="0"/>
              </a:rPr>
              <a:t>шлюзы</a:t>
            </a:r>
            <a:r>
              <a:rPr lang="ru-RU" altLang="ru-RU" sz="2800">
                <a:latin typeface="Times New Roman" panose="02020603050405020304" pitchFamily="18" charset="0"/>
              </a:rPr>
              <a:t>, </a:t>
            </a:r>
            <a:r>
              <a:rPr lang="ru-RU" altLang="ru-RU" sz="2800" b="1">
                <a:latin typeface="Times New Roman" panose="02020603050405020304" pitchFamily="18" charset="0"/>
              </a:rPr>
              <a:t>маршрутизаторы</a:t>
            </a:r>
            <a:r>
              <a:rPr lang="ru-RU" altLang="ru-RU" sz="2800">
                <a:latin typeface="Times New Roman" panose="02020603050405020304" pitchFamily="18" charset="0"/>
              </a:rPr>
              <a:t>, </a:t>
            </a:r>
            <a:r>
              <a:rPr lang="en-US" altLang="ru-RU" sz="2800">
                <a:latin typeface="Times New Roman" panose="02020603050405020304" pitchFamily="18" charset="0"/>
              </a:rPr>
              <a:t>…</a:t>
            </a:r>
            <a:r>
              <a:rPr lang="ru-RU" altLang="ru-RU" sz="2800">
                <a:latin typeface="Times New Roman" panose="02020603050405020304" pitchFamily="18" charset="0"/>
              </a:rPr>
              <a:t>) </a:t>
            </a:r>
          </a:p>
        </p:txBody>
      </p:sp>
      <p:grpSp>
        <p:nvGrpSpPr>
          <p:cNvPr id="43011" name="Group 26">
            <a:extLst>
              <a:ext uri="{FF2B5EF4-FFF2-40B4-BE49-F238E27FC236}">
                <a16:creationId xmlns:a16="http://schemas.microsoft.com/office/drawing/2014/main" id="{BCEDD7CD-0B39-A645-E7A0-0E08BA90506A}"/>
              </a:ext>
            </a:extLst>
          </p:cNvPr>
          <p:cNvGrpSpPr>
            <a:grpSpLocks/>
          </p:cNvGrpSpPr>
          <p:nvPr/>
        </p:nvGrpSpPr>
        <p:grpSpPr bwMode="auto">
          <a:xfrm>
            <a:off x="574675" y="2565400"/>
            <a:ext cx="7885113" cy="4138613"/>
            <a:chOff x="822" y="762"/>
            <a:chExt cx="4218" cy="2214"/>
          </a:xfrm>
        </p:grpSpPr>
        <p:sp>
          <p:nvSpPr>
            <p:cNvPr id="43014" name="Oval 2">
              <a:extLst>
                <a:ext uri="{FF2B5EF4-FFF2-40B4-BE49-F238E27FC236}">
                  <a16:creationId xmlns:a16="http://schemas.microsoft.com/office/drawing/2014/main" id="{583B4B4B-A05A-A06C-099E-8D858C0C8C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" y="1002"/>
              <a:ext cx="2352" cy="148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800">
                <a:latin typeface="Times New Roman" panose="02020603050405020304" pitchFamily="18" charset="0"/>
              </a:endParaRPr>
            </a:p>
          </p:txBody>
        </p:sp>
        <p:sp>
          <p:nvSpPr>
            <p:cNvPr id="43015" name="Rectangle 3">
              <a:extLst>
                <a:ext uri="{FF2B5EF4-FFF2-40B4-BE49-F238E27FC236}">
                  <a16:creationId xmlns:a16="http://schemas.microsoft.com/office/drawing/2014/main" id="{3792E5EC-3955-8BF0-D325-AF56391879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6" y="1632"/>
              <a:ext cx="0" cy="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800">
                <a:latin typeface="Times New Roman" panose="02020603050405020304" pitchFamily="18" charset="0"/>
              </a:endParaRPr>
            </a:p>
          </p:txBody>
        </p:sp>
        <p:sp>
          <p:nvSpPr>
            <p:cNvPr id="43016" name="tower">
              <a:extLst>
                <a:ext uri="{FF2B5EF4-FFF2-40B4-BE49-F238E27FC236}">
                  <a16:creationId xmlns:a16="http://schemas.microsoft.com/office/drawing/2014/main" id="{14019894-74C7-2C76-6216-DA14E51211F4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2310" y="1194"/>
              <a:ext cx="237" cy="37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w 21600"/>
                <a:gd name="T17" fmla="*/ 0 h 21600"/>
                <a:gd name="T18" fmla="*/ 0 w 21600"/>
                <a:gd name="T19" fmla="*/ 0 h 21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456 w 21600"/>
                <a:gd name="T31" fmla="*/ 22514 h 21600"/>
                <a:gd name="T32" fmla="*/ 21509 w 21600"/>
                <a:gd name="T33" fmla="*/ 26971 h 216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1600" h="21600" extrusionOk="0">
                  <a:moveTo>
                    <a:pt x="0" y="2184"/>
                  </a:moveTo>
                  <a:lnTo>
                    <a:pt x="6664" y="0"/>
                  </a:lnTo>
                  <a:lnTo>
                    <a:pt x="10800" y="0"/>
                  </a:lnTo>
                  <a:lnTo>
                    <a:pt x="21600" y="0"/>
                  </a:lnTo>
                  <a:lnTo>
                    <a:pt x="21600" y="11649"/>
                  </a:lnTo>
                  <a:lnTo>
                    <a:pt x="21600" y="19416"/>
                  </a:lnTo>
                  <a:lnTo>
                    <a:pt x="15166" y="21600"/>
                  </a:lnTo>
                  <a:lnTo>
                    <a:pt x="10570" y="21600"/>
                  </a:lnTo>
                  <a:lnTo>
                    <a:pt x="0" y="21600"/>
                  </a:lnTo>
                  <a:lnTo>
                    <a:pt x="0" y="11528"/>
                  </a:lnTo>
                  <a:lnTo>
                    <a:pt x="0" y="2184"/>
                  </a:lnTo>
                  <a:close/>
                </a:path>
                <a:path w="21600" h="21600" extrusionOk="0">
                  <a:moveTo>
                    <a:pt x="0" y="2184"/>
                  </a:moveTo>
                  <a:lnTo>
                    <a:pt x="0" y="2184"/>
                  </a:lnTo>
                  <a:lnTo>
                    <a:pt x="14706" y="2184"/>
                  </a:lnTo>
                  <a:lnTo>
                    <a:pt x="21600" y="0"/>
                  </a:lnTo>
                  <a:moveTo>
                    <a:pt x="0" y="2184"/>
                  </a:moveTo>
                  <a:lnTo>
                    <a:pt x="14706" y="2184"/>
                  </a:lnTo>
                  <a:lnTo>
                    <a:pt x="14706" y="5339"/>
                  </a:lnTo>
                  <a:lnTo>
                    <a:pt x="14706" y="17474"/>
                  </a:lnTo>
                  <a:lnTo>
                    <a:pt x="14706" y="21600"/>
                  </a:lnTo>
                  <a:moveTo>
                    <a:pt x="1149" y="3034"/>
                  </a:moveTo>
                  <a:lnTo>
                    <a:pt x="13328" y="3034"/>
                  </a:lnTo>
                  <a:lnTo>
                    <a:pt x="13328" y="3519"/>
                  </a:lnTo>
                  <a:lnTo>
                    <a:pt x="1149" y="3519"/>
                  </a:lnTo>
                  <a:lnTo>
                    <a:pt x="1149" y="3034"/>
                  </a:lnTo>
                  <a:moveTo>
                    <a:pt x="1149" y="4490"/>
                  </a:moveTo>
                  <a:lnTo>
                    <a:pt x="13328" y="4490"/>
                  </a:lnTo>
                  <a:lnTo>
                    <a:pt x="13328" y="4854"/>
                  </a:lnTo>
                  <a:lnTo>
                    <a:pt x="1149" y="4854"/>
                  </a:lnTo>
                  <a:lnTo>
                    <a:pt x="1149" y="4490"/>
                  </a:lnTo>
                  <a:moveTo>
                    <a:pt x="1149" y="5946"/>
                  </a:moveTo>
                  <a:lnTo>
                    <a:pt x="13328" y="5946"/>
                  </a:lnTo>
                  <a:lnTo>
                    <a:pt x="13328" y="6310"/>
                  </a:lnTo>
                  <a:lnTo>
                    <a:pt x="1149" y="6310"/>
                  </a:lnTo>
                  <a:lnTo>
                    <a:pt x="1149" y="5946"/>
                  </a:lnTo>
                </a:path>
              </a:pathLst>
            </a:custGeom>
            <a:solidFill>
              <a:schemeClr val="accent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17" name="tower">
              <a:extLst>
                <a:ext uri="{FF2B5EF4-FFF2-40B4-BE49-F238E27FC236}">
                  <a16:creationId xmlns:a16="http://schemas.microsoft.com/office/drawing/2014/main" id="{5227F3AB-9E0F-1988-D54C-E7382CDD28B9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2214" y="1866"/>
              <a:ext cx="237" cy="37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w 21600"/>
                <a:gd name="T17" fmla="*/ 0 h 21600"/>
                <a:gd name="T18" fmla="*/ 0 w 21600"/>
                <a:gd name="T19" fmla="*/ 0 h 21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456 w 21600"/>
                <a:gd name="T31" fmla="*/ 22514 h 21600"/>
                <a:gd name="T32" fmla="*/ 21509 w 21600"/>
                <a:gd name="T33" fmla="*/ 26971 h 216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1600" h="21600" extrusionOk="0">
                  <a:moveTo>
                    <a:pt x="0" y="2184"/>
                  </a:moveTo>
                  <a:lnTo>
                    <a:pt x="6664" y="0"/>
                  </a:lnTo>
                  <a:lnTo>
                    <a:pt x="10800" y="0"/>
                  </a:lnTo>
                  <a:lnTo>
                    <a:pt x="21600" y="0"/>
                  </a:lnTo>
                  <a:lnTo>
                    <a:pt x="21600" y="11649"/>
                  </a:lnTo>
                  <a:lnTo>
                    <a:pt x="21600" y="19416"/>
                  </a:lnTo>
                  <a:lnTo>
                    <a:pt x="15166" y="21600"/>
                  </a:lnTo>
                  <a:lnTo>
                    <a:pt x="10570" y="21600"/>
                  </a:lnTo>
                  <a:lnTo>
                    <a:pt x="0" y="21600"/>
                  </a:lnTo>
                  <a:lnTo>
                    <a:pt x="0" y="11528"/>
                  </a:lnTo>
                  <a:lnTo>
                    <a:pt x="0" y="2184"/>
                  </a:lnTo>
                  <a:close/>
                </a:path>
                <a:path w="21600" h="21600" extrusionOk="0">
                  <a:moveTo>
                    <a:pt x="0" y="2184"/>
                  </a:moveTo>
                  <a:lnTo>
                    <a:pt x="0" y="2184"/>
                  </a:lnTo>
                  <a:lnTo>
                    <a:pt x="14706" y="2184"/>
                  </a:lnTo>
                  <a:lnTo>
                    <a:pt x="21600" y="0"/>
                  </a:lnTo>
                  <a:moveTo>
                    <a:pt x="0" y="2184"/>
                  </a:moveTo>
                  <a:lnTo>
                    <a:pt x="14706" y="2184"/>
                  </a:lnTo>
                  <a:lnTo>
                    <a:pt x="14706" y="5339"/>
                  </a:lnTo>
                  <a:lnTo>
                    <a:pt x="14706" y="17474"/>
                  </a:lnTo>
                  <a:lnTo>
                    <a:pt x="14706" y="21600"/>
                  </a:lnTo>
                  <a:moveTo>
                    <a:pt x="1149" y="3034"/>
                  </a:moveTo>
                  <a:lnTo>
                    <a:pt x="13328" y="3034"/>
                  </a:lnTo>
                  <a:lnTo>
                    <a:pt x="13328" y="3519"/>
                  </a:lnTo>
                  <a:lnTo>
                    <a:pt x="1149" y="3519"/>
                  </a:lnTo>
                  <a:lnTo>
                    <a:pt x="1149" y="3034"/>
                  </a:lnTo>
                  <a:moveTo>
                    <a:pt x="1149" y="4490"/>
                  </a:moveTo>
                  <a:lnTo>
                    <a:pt x="13328" y="4490"/>
                  </a:lnTo>
                  <a:lnTo>
                    <a:pt x="13328" y="4854"/>
                  </a:lnTo>
                  <a:lnTo>
                    <a:pt x="1149" y="4854"/>
                  </a:lnTo>
                  <a:lnTo>
                    <a:pt x="1149" y="4490"/>
                  </a:lnTo>
                  <a:moveTo>
                    <a:pt x="1149" y="5946"/>
                  </a:moveTo>
                  <a:lnTo>
                    <a:pt x="13328" y="5946"/>
                  </a:lnTo>
                  <a:lnTo>
                    <a:pt x="13328" y="6310"/>
                  </a:lnTo>
                  <a:lnTo>
                    <a:pt x="1149" y="6310"/>
                  </a:lnTo>
                  <a:lnTo>
                    <a:pt x="1149" y="5946"/>
                  </a:lnTo>
                </a:path>
              </a:pathLst>
            </a:custGeom>
            <a:solidFill>
              <a:schemeClr val="accent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18" name="tower">
              <a:extLst>
                <a:ext uri="{FF2B5EF4-FFF2-40B4-BE49-F238E27FC236}">
                  <a16:creationId xmlns:a16="http://schemas.microsoft.com/office/drawing/2014/main" id="{ACC7BEDF-37AB-DA3C-8270-45C2AB1C23FA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2886" y="1866"/>
              <a:ext cx="237" cy="37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w 21600"/>
                <a:gd name="T17" fmla="*/ 0 h 21600"/>
                <a:gd name="T18" fmla="*/ 0 w 21600"/>
                <a:gd name="T19" fmla="*/ 0 h 21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456 w 21600"/>
                <a:gd name="T31" fmla="*/ 22514 h 21600"/>
                <a:gd name="T32" fmla="*/ 21509 w 21600"/>
                <a:gd name="T33" fmla="*/ 26971 h 216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1600" h="21600" extrusionOk="0">
                  <a:moveTo>
                    <a:pt x="0" y="2184"/>
                  </a:moveTo>
                  <a:lnTo>
                    <a:pt x="6664" y="0"/>
                  </a:lnTo>
                  <a:lnTo>
                    <a:pt x="10800" y="0"/>
                  </a:lnTo>
                  <a:lnTo>
                    <a:pt x="21600" y="0"/>
                  </a:lnTo>
                  <a:lnTo>
                    <a:pt x="21600" y="11649"/>
                  </a:lnTo>
                  <a:lnTo>
                    <a:pt x="21600" y="19416"/>
                  </a:lnTo>
                  <a:lnTo>
                    <a:pt x="15166" y="21600"/>
                  </a:lnTo>
                  <a:lnTo>
                    <a:pt x="10570" y="21600"/>
                  </a:lnTo>
                  <a:lnTo>
                    <a:pt x="0" y="21600"/>
                  </a:lnTo>
                  <a:lnTo>
                    <a:pt x="0" y="11528"/>
                  </a:lnTo>
                  <a:lnTo>
                    <a:pt x="0" y="2184"/>
                  </a:lnTo>
                  <a:close/>
                </a:path>
                <a:path w="21600" h="21600" extrusionOk="0">
                  <a:moveTo>
                    <a:pt x="0" y="2184"/>
                  </a:moveTo>
                  <a:lnTo>
                    <a:pt x="0" y="2184"/>
                  </a:lnTo>
                  <a:lnTo>
                    <a:pt x="14706" y="2184"/>
                  </a:lnTo>
                  <a:lnTo>
                    <a:pt x="21600" y="0"/>
                  </a:lnTo>
                  <a:moveTo>
                    <a:pt x="0" y="2184"/>
                  </a:moveTo>
                  <a:lnTo>
                    <a:pt x="14706" y="2184"/>
                  </a:lnTo>
                  <a:lnTo>
                    <a:pt x="14706" y="5339"/>
                  </a:lnTo>
                  <a:lnTo>
                    <a:pt x="14706" y="17474"/>
                  </a:lnTo>
                  <a:lnTo>
                    <a:pt x="14706" y="21600"/>
                  </a:lnTo>
                  <a:moveTo>
                    <a:pt x="1149" y="3034"/>
                  </a:moveTo>
                  <a:lnTo>
                    <a:pt x="13328" y="3034"/>
                  </a:lnTo>
                  <a:lnTo>
                    <a:pt x="13328" y="3519"/>
                  </a:lnTo>
                  <a:lnTo>
                    <a:pt x="1149" y="3519"/>
                  </a:lnTo>
                  <a:lnTo>
                    <a:pt x="1149" y="3034"/>
                  </a:lnTo>
                  <a:moveTo>
                    <a:pt x="1149" y="4490"/>
                  </a:moveTo>
                  <a:lnTo>
                    <a:pt x="13328" y="4490"/>
                  </a:lnTo>
                  <a:lnTo>
                    <a:pt x="13328" y="4854"/>
                  </a:lnTo>
                  <a:lnTo>
                    <a:pt x="1149" y="4854"/>
                  </a:lnTo>
                  <a:lnTo>
                    <a:pt x="1149" y="4490"/>
                  </a:lnTo>
                  <a:moveTo>
                    <a:pt x="1149" y="5946"/>
                  </a:moveTo>
                  <a:lnTo>
                    <a:pt x="13328" y="5946"/>
                  </a:lnTo>
                  <a:lnTo>
                    <a:pt x="13328" y="6310"/>
                  </a:lnTo>
                  <a:lnTo>
                    <a:pt x="1149" y="6310"/>
                  </a:lnTo>
                  <a:lnTo>
                    <a:pt x="1149" y="5946"/>
                  </a:lnTo>
                </a:path>
              </a:pathLst>
            </a:custGeom>
            <a:solidFill>
              <a:schemeClr val="accent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19" name="tower">
              <a:extLst>
                <a:ext uri="{FF2B5EF4-FFF2-40B4-BE49-F238E27FC236}">
                  <a16:creationId xmlns:a16="http://schemas.microsoft.com/office/drawing/2014/main" id="{6E23D880-96C1-1D90-F812-9A067F234CA2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3558" y="1722"/>
              <a:ext cx="237" cy="37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w 21600"/>
                <a:gd name="T17" fmla="*/ 0 h 21600"/>
                <a:gd name="T18" fmla="*/ 0 w 21600"/>
                <a:gd name="T19" fmla="*/ 0 h 21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456 w 21600"/>
                <a:gd name="T31" fmla="*/ 22514 h 21600"/>
                <a:gd name="T32" fmla="*/ 21509 w 21600"/>
                <a:gd name="T33" fmla="*/ 26971 h 216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1600" h="21600" extrusionOk="0">
                  <a:moveTo>
                    <a:pt x="0" y="2184"/>
                  </a:moveTo>
                  <a:lnTo>
                    <a:pt x="6664" y="0"/>
                  </a:lnTo>
                  <a:lnTo>
                    <a:pt x="10800" y="0"/>
                  </a:lnTo>
                  <a:lnTo>
                    <a:pt x="21600" y="0"/>
                  </a:lnTo>
                  <a:lnTo>
                    <a:pt x="21600" y="11649"/>
                  </a:lnTo>
                  <a:lnTo>
                    <a:pt x="21600" y="19416"/>
                  </a:lnTo>
                  <a:lnTo>
                    <a:pt x="15166" y="21600"/>
                  </a:lnTo>
                  <a:lnTo>
                    <a:pt x="10570" y="21600"/>
                  </a:lnTo>
                  <a:lnTo>
                    <a:pt x="0" y="21600"/>
                  </a:lnTo>
                  <a:lnTo>
                    <a:pt x="0" y="11528"/>
                  </a:lnTo>
                  <a:lnTo>
                    <a:pt x="0" y="2184"/>
                  </a:lnTo>
                  <a:close/>
                </a:path>
                <a:path w="21600" h="21600" extrusionOk="0">
                  <a:moveTo>
                    <a:pt x="0" y="2184"/>
                  </a:moveTo>
                  <a:lnTo>
                    <a:pt x="0" y="2184"/>
                  </a:lnTo>
                  <a:lnTo>
                    <a:pt x="14706" y="2184"/>
                  </a:lnTo>
                  <a:lnTo>
                    <a:pt x="21600" y="0"/>
                  </a:lnTo>
                  <a:moveTo>
                    <a:pt x="0" y="2184"/>
                  </a:moveTo>
                  <a:lnTo>
                    <a:pt x="14706" y="2184"/>
                  </a:lnTo>
                  <a:lnTo>
                    <a:pt x="14706" y="5339"/>
                  </a:lnTo>
                  <a:lnTo>
                    <a:pt x="14706" y="17474"/>
                  </a:lnTo>
                  <a:lnTo>
                    <a:pt x="14706" y="21600"/>
                  </a:lnTo>
                  <a:moveTo>
                    <a:pt x="1149" y="3034"/>
                  </a:moveTo>
                  <a:lnTo>
                    <a:pt x="13328" y="3034"/>
                  </a:lnTo>
                  <a:lnTo>
                    <a:pt x="13328" y="3519"/>
                  </a:lnTo>
                  <a:lnTo>
                    <a:pt x="1149" y="3519"/>
                  </a:lnTo>
                  <a:lnTo>
                    <a:pt x="1149" y="3034"/>
                  </a:lnTo>
                  <a:moveTo>
                    <a:pt x="1149" y="4490"/>
                  </a:moveTo>
                  <a:lnTo>
                    <a:pt x="13328" y="4490"/>
                  </a:lnTo>
                  <a:lnTo>
                    <a:pt x="13328" y="4854"/>
                  </a:lnTo>
                  <a:lnTo>
                    <a:pt x="1149" y="4854"/>
                  </a:lnTo>
                  <a:lnTo>
                    <a:pt x="1149" y="4490"/>
                  </a:lnTo>
                  <a:moveTo>
                    <a:pt x="1149" y="5946"/>
                  </a:moveTo>
                  <a:lnTo>
                    <a:pt x="13328" y="5946"/>
                  </a:lnTo>
                  <a:lnTo>
                    <a:pt x="13328" y="6310"/>
                  </a:lnTo>
                  <a:lnTo>
                    <a:pt x="1149" y="6310"/>
                  </a:lnTo>
                  <a:lnTo>
                    <a:pt x="1149" y="5946"/>
                  </a:lnTo>
                </a:path>
              </a:pathLst>
            </a:custGeom>
            <a:solidFill>
              <a:schemeClr val="accent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20" name="tower">
              <a:extLst>
                <a:ext uri="{FF2B5EF4-FFF2-40B4-BE49-F238E27FC236}">
                  <a16:creationId xmlns:a16="http://schemas.microsoft.com/office/drawing/2014/main" id="{AF9027E8-43E6-D561-C55B-EABF25855FD1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3030" y="1242"/>
              <a:ext cx="237" cy="37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w 21600"/>
                <a:gd name="T17" fmla="*/ 0 h 21600"/>
                <a:gd name="T18" fmla="*/ 0 w 21600"/>
                <a:gd name="T19" fmla="*/ 0 h 21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456 w 21600"/>
                <a:gd name="T31" fmla="*/ 22514 h 21600"/>
                <a:gd name="T32" fmla="*/ 21509 w 21600"/>
                <a:gd name="T33" fmla="*/ 26971 h 216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1600" h="21600" extrusionOk="0">
                  <a:moveTo>
                    <a:pt x="0" y="2184"/>
                  </a:moveTo>
                  <a:lnTo>
                    <a:pt x="6664" y="0"/>
                  </a:lnTo>
                  <a:lnTo>
                    <a:pt x="10800" y="0"/>
                  </a:lnTo>
                  <a:lnTo>
                    <a:pt x="21600" y="0"/>
                  </a:lnTo>
                  <a:lnTo>
                    <a:pt x="21600" y="11649"/>
                  </a:lnTo>
                  <a:lnTo>
                    <a:pt x="21600" y="19416"/>
                  </a:lnTo>
                  <a:lnTo>
                    <a:pt x="15166" y="21600"/>
                  </a:lnTo>
                  <a:lnTo>
                    <a:pt x="10570" y="21600"/>
                  </a:lnTo>
                  <a:lnTo>
                    <a:pt x="0" y="21600"/>
                  </a:lnTo>
                  <a:lnTo>
                    <a:pt x="0" y="11528"/>
                  </a:lnTo>
                  <a:lnTo>
                    <a:pt x="0" y="2184"/>
                  </a:lnTo>
                  <a:close/>
                </a:path>
                <a:path w="21600" h="21600" extrusionOk="0">
                  <a:moveTo>
                    <a:pt x="0" y="2184"/>
                  </a:moveTo>
                  <a:lnTo>
                    <a:pt x="0" y="2184"/>
                  </a:lnTo>
                  <a:lnTo>
                    <a:pt x="14706" y="2184"/>
                  </a:lnTo>
                  <a:lnTo>
                    <a:pt x="21600" y="0"/>
                  </a:lnTo>
                  <a:moveTo>
                    <a:pt x="0" y="2184"/>
                  </a:moveTo>
                  <a:lnTo>
                    <a:pt x="14706" y="2184"/>
                  </a:lnTo>
                  <a:lnTo>
                    <a:pt x="14706" y="5339"/>
                  </a:lnTo>
                  <a:lnTo>
                    <a:pt x="14706" y="17474"/>
                  </a:lnTo>
                  <a:lnTo>
                    <a:pt x="14706" y="21600"/>
                  </a:lnTo>
                  <a:moveTo>
                    <a:pt x="1149" y="3034"/>
                  </a:moveTo>
                  <a:lnTo>
                    <a:pt x="13328" y="3034"/>
                  </a:lnTo>
                  <a:lnTo>
                    <a:pt x="13328" y="3519"/>
                  </a:lnTo>
                  <a:lnTo>
                    <a:pt x="1149" y="3519"/>
                  </a:lnTo>
                  <a:lnTo>
                    <a:pt x="1149" y="3034"/>
                  </a:lnTo>
                  <a:moveTo>
                    <a:pt x="1149" y="4490"/>
                  </a:moveTo>
                  <a:lnTo>
                    <a:pt x="13328" y="4490"/>
                  </a:lnTo>
                  <a:lnTo>
                    <a:pt x="13328" y="4854"/>
                  </a:lnTo>
                  <a:lnTo>
                    <a:pt x="1149" y="4854"/>
                  </a:lnTo>
                  <a:lnTo>
                    <a:pt x="1149" y="4490"/>
                  </a:lnTo>
                  <a:moveTo>
                    <a:pt x="1149" y="5946"/>
                  </a:moveTo>
                  <a:lnTo>
                    <a:pt x="13328" y="5946"/>
                  </a:lnTo>
                  <a:lnTo>
                    <a:pt x="13328" y="6310"/>
                  </a:lnTo>
                  <a:lnTo>
                    <a:pt x="1149" y="6310"/>
                  </a:lnTo>
                  <a:lnTo>
                    <a:pt x="1149" y="5946"/>
                  </a:lnTo>
                </a:path>
              </a:pathLst>
            </a:custGeom>
            <a:solidFill>
              <a:schemeClr val="accent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21" name="Line 10">
              <a:extLst>
                <a:ext uri="{FF2B5EF4-FFF2-40B4-BE49-F238E27FC236}">
                  <a16:creationId xmlns:a16="http://schemas.microsoft.com/office/drawing/2014/main" id="{C6BC6E02-6BFE-A3BE-5350-B2AB1DEB3E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50" y="1434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3022" name="Line 11">
              <a:extLst>
                <a:ext uri="{FF2B5EF4-FFF2-40B4-BE49-F238E27FC236}">
                  <a16:creationId xmlns:a16="http://schemas.microsoft.com/office/drawing/2014/main" id="{7AAB35A0-11E5-BFB4-5BC8-56CC54F9E8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54" y="2058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3023" name="Line 12">
              <a:extLst>
                <a:ext uri="{FF2B5EF4-FFF2-40B4-BE49-F238E27FC236}">
                  <a16:creationId xmlns:a16="http://schemas.microsoft.com/office/drawing/2014/main" id="{83DC3193-CCC7-8AE0-9C81-D8CCF11171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70" y="1578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3024" name="Line 13">
              <a:extLst>
                <a:ext uri="{FF2B5EF4-FFF2-40B4-BE49-F238E27FC236}">
                  <a16:creationId xmlns:a16="http://schemas.microsoft.com/office/drawing/2014/main" id="{8074CA48-7E60-1C99-E825-7300294D59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6" y="2010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3025" name="Line 14">
              <a:extLst>
                <a:ext uri="{FF2B5EF4-FFF2-40B4-BE49-F238E27FC236}">
                  <a16:creationId xmlns:a16="http://schemas.microsoft.com/office/drawing/2014/main" id="{D407A8B7-7063-9E4E-20D0-188B166FF3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8" y="162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3026" name="computr3">
              <a:extLst>
                <a:ext uri="{FF2B5EF4-FFF2-40B4-BE49-F238E27FC236}">
                  <a16:creationId xmlns:a16="http://schemas.microsoft.com/office/drawing/2014/main" id="{50EB1AEE-B34E-5493-D4D0-2A49D106E4A5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822" y="906"/>
              <a:ext cx="426" cy="3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808 w 21600"/>
                <a:gd name="T13" fmla="*/ 2589 h 21600"/>
                <a:gd name="T14" fmla="*/ 16377 w 21600"/>
                <a:gd name="T15" fmla="*/ 1174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8250" y="17743"/>
                  </a:moveTo>
                  <a:lnTo>
                    <a:pt x="17557" y="16971"/>
                  </a:lnTo>
                  <a:lnTo>
                    <a:pt x="5429" y="16971"/>
                  </a:lnTo>
                  <a:lnTo>
                    <a:pt x="4736" y="17743"/>
                  </a:lnTo>
                  <a:lnTo>
                    <a:pt x="18250" y="17743"/>
                  </a:lnTo>
                  <a:close/>
                </a:path>
                <a:path w="21600" h="21600" extrusionOk="0">
                  <a:moveTo>
                    <a:pt x="18250" y="17743"/>
                  </a:moveTo>
                  <a:moveTo>
                    <a:pt x="19405" y="19131"/>
                  </a:moveTo>
                  <a:lnTo>
                    <a:pt x="18712" y="18360"/>
                  </a:lnTo>
                  <a:lnTo>
                    <a:pt x="4274" y="18360"/>
                  </a:lnTo>
                  <a:lnTo>
                    <a:pt x="3581" y="19131"/>
                  </a:lnTo>
                  <a:lnTo>
                    <a:pt x="19405" y="19131"/>
                  </a:lnTo>
                  <a:close/>
                </a:path>
                <a:path w="21600" h="21600" extrusionOk="0">
                  <a:moveTo>
                    <a:pt x="19405" y="19131"/>
                  </a:moveTo>
                  <a:moveTo>
                    <a:pt x="20560" y="20520"/>
                  </a:moveTo>
                  <a:lnTo>
                    <a:pt x="19867" y="19749"/>
                  </a:lnTo>
                  <a:lnTo>
                    <a:pt x="3119" y="19749"/>
                  </a:lnTo>
                  <a:lnTo>
                    <a:pt x="2426" y="20520"/>
                  </a:lnTo>
                  <a:lnTo>
                    <a:pt x="20560" y="20520"/>
                  </a:lnTo>
                  <a:close/>
                </a:path>
                <a:path w="21600" h="21600" extrusionOk="0">
                  <a:moveTo>
                    <a:pt x="20560" y="20520"/>
                  </a:moveTo>
                  <a:moveTo>
                    <a:pt x="4620" y="16971"/>
                  </a:moveTo>
                  <a:lnTo>
                    <a:pt x="5313" y="16200"/>
                  </a:lnTo>
                  <a:lnTo>
                    <a:pt x="7624" y="16200"/>
                  </a:lnTo>
                  <a:lnTo>
                    <a:pt x="7624" y="14194"/>
                  </a:lnTo>
                  <a:lnTo>
                    <a:pt x="5891" y="14194"/>
                  </a:lnTo>
                  <a:lnTo>
                    <a:pt x="5891" y="0"/>
                  </a:lnTo>
                  <a:lnTo>
                    <a:pt x="12013" y="0"/>
                  </a:lnTo>
                  <a:lnTo>
                    <a:pt x="18135" y="0"/>
                  </a:lnTo>
                  <a:lnTo>
                    <a:pt x="18135" y="10800"/>
                  </a:lnTo>
                  <a:lnTo>
                    <a:pt x="18135" y="14194"/>
                  </a:lnTo>
                  <a:lnTo>
                    <a:pt x="16402" y="14194"/>
                  </a:lnTo>
                  <a:lnTo>
                    <a:pt x="16402" y="16200"/>
                  </a:lnTo>
                  <a:lnTo>
                    <a:pt x="17788" y="16200"/>
                  </a:lnTo>
                  <a:lnTo>
                    <a:pt x="19059" y="17743"/>
                  </a:lnTo>
                  <a:lnTo>
                    <a:pt x="21022" y="19903"/>
                  </a:lnTo>
                  <a:lnTo>
                    <a:pt x="21253" y="20057"/>
                  </a:lnTo>
                  <a:lnTo>
                    <a:pt x="21369" y="20366"/>
                  </a:lnTo>
                  <a:lnTo>
                    <a:pt x="21600" y="20674"/>
                  </a:lnTo>
                  <a:lnTo>
                    <a:pt x="21600" y="20829"/>
                  </a:lnTo>
                  <a:lnTo>
                    <a:pt x="21600" y="20983"/>
                  </a:lnTo>
                  <a:lnTo>
                    <a:pt x="21600" y="21137"/>
                  </a:lnTo>
                  <a:lnTo>
                    <a:pt x="21600" y="21291"/>
                  </a:lnTo>
                  <a:lnTo>
                    <a:pt x="21484" y="21446"/>
                  </a:lnTo>
                  <a:lnTo>
                    <a:pt x="21369" y="21446"/>
                  </a:lnTo>
                  <a:lnTo>
                    <a:pt x="21138" y="21600"/>
                  </a:lnTo>
                  <a:lnTo>
                    <a:pt x="21022" y="21600"/>
                  </a:lnTo>
                  <a:lnTo>
                    <a:pt x="10973" y="21600"/>
                  </a:lnTo>
                  <a:lnTo>
                    <a:pt x="2079" y="21600"/>
                  </a:lnTo>
                  <a:lnTo>
                    <a:pt x="1848" y="21600"/>
                  </a:lnTo>
                  <a:lnTo>
                    <a:pt x="1733" y="21446"/>
                  </a:lnTo>
                  <a:lnTo>
                    <a:pt x="1617" y="21446"/>
                  </a:lnTo>
                  <a:lnTo>
                    <a:pt x="1502" y="21291"/>
                  </a:lnTo>
                  <a:lnTo>
                    <a:pt x="1386" y="21291"/>
                  </a:lnTo>
                  <a:lnTo>
                    <a:pt x="1386" y="21137"/>
                  </a:lnTo>
                  <a:lnTo>
                    <a:pt x="1386" y="20983"/>
                  </a:lnTo>
                  <a:lnTo>
                    <a:pt x="1386" y="20829"/>
                  </a:lnTo>
                  <a:lnTo>
                    <a:pt x="1502" y="20674"/>
                  </a:lnTo>
                  <a:lnTo>
                    <a:pt x="1617" y="20366"/>
                  </a:lnTo>
                  <a:lnTo>
                    <a:pt x="1733" y="20057"/>
                  </a:lnTo>
                  <a:lnTo>
                    <a:pt x="1964" y="19903"/>
                  </a:lnTo>
                  <a:lnTo>
                    <a:pt x="0" y="19903"/>
                  </a:lnTo>
                  <a:lnTo>
                    <a:pt x="0" y="10800"/>
                  </a:lnTo>
                  <a:lnTo>
                    <a:pt x="0" y="2777"/>
                  </a:lnTo>
                  <a:lnTo>
                    <a:pt x="4620" y="2777"/>
                  </a:lnTo>
                  <a:lnTo>
                    <a:pt x="4620" y="16971"/>
                  </a:lnTo>
                  <a:moveTo>
                    <a:pt x="4620" y="16971"/>
                  </a:moveTo>
                  <a:moveTo>
                    <a:pt x="4620" y="16971"/>
                  </a:moveTo>
                  <a:lnTo>
                    <a:pt x="4158" y="17434"/>
                  </a:lnTo>
                  <a:lnTo>
                    <a:pt x="2541" y="19286"/>
                  </a:lnTo>
                  <a:lnTo>
                    <a:pt x="1964" y="19903"/>
                  </a:lnTo>
                  <a:lnTo>
                    <a:pt x="4620" y="16971"/>
                  </a:lnTo>
                  <a:close/>
                </a:path>
                <a:path w="21600" h="21600" extrusionOk="0">
                  <a:moveTo>
                    <a:pt x="7624" y="2314"/>
                  </a:moveTo>
                  <a:moveTo>
                    <a:pt x="16402" y="2314"/>
                  </a:moveTo>
                  <a:lnTo>
                    <a:pt x="16402" y="11880"/>
                  </a:lnTo>
                  <a:lnTo>
                    <a:pt x="7624" y="11880"/>
                  </a:lnTo>
                  <a:lnTo>
                    <a:pt x="7624" y="2314"/>
                  </a:lnTo>
                  <a:lnTo>
                    <a:pt x="16402" y="2314"/>
                  </a:lnTo>
                  <a:close/>
                </a:path>
                <a:path w="21600" h="21600" extrusionOk="0">
                  <a:moveTo>
                    <a:pt x="578" y="4011"/>
                  </a:moveTo>
                  <a:moveTo>
                    <a:pt x="4043" y="4011"/>
                  </a:moveTo>
                  <a:lnTo>
                    <a:pt x="4043" y="4320"/>
                  </a:lnTo>
                  <a:lnTo>
                    <a:pt x="578" y="4320"/>
                  </a:lnTo>
                  <a:lnTo>
                    <a:pt x="578" y="4011"/>
                  </a:lnTo>
                  <a:lnTo>
                    <a:pt x="4043" y="4011"/>
                  </a:lnTo>
                  <a:close/>
                  <a:moveTo>
                    <a:pt x="7624" y="14194"/>
                  </a:moveTo>
                  <a:lnTo>
                    <a:pt x="16402" y="14194"/>
                  </a:lnTo>
                  <a:lnTo>
                    <a:pt x="16402" y="16200"/>
                  </a:lnTo>
                  <a:lnTo>
                    <a:pt x="7624" y="16200"/>
                  </a:lnTo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27" name="computr3">
              <a:extLst>
                <a:ext uri="{FF2B5EF4-FFF2-40B4-BE49-F238E27FC236}">
                  <a16:creationId xmlns:a16="http://schemas.microsoft.com/office/drawing/2014/main" id="{933C21B1-B2FC-3ABB-DF18-7E7297D86F38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1110" y="2202"/>
              <a:ext cx="426" cy="3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808 w 21600"/>
                <a:gd name="T13" fmla="*/ 2589 h 21600"/>
                <a:gd name="T14" fmla="*/ 16377 w 21600"/>
                <a:gd name="T15" fmla="*/ 1174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8250" y="17743"/>
                  </a:moveTo>
                  <a:lnTo>
                    <a:pt x="17557" y="16971"/>
                  </a:lnTo>
                  <a:lnTo>
                    <a:pt x="5429" y="16971"/>
                  </a:lnTo>
                  <a:lnTo>
                    <a:pt x="4736" y="17743"/>
                  </a:lnTo>
                  <a:lnTo>
                    <a:pt x="18250" y="17743"/>
                  </a:lnTo>
                  <a:close/>
                </a:path>
                <a:path w="21600" h="21600" extrusionOk="0">
                  <a:moveTo>
                    <a:pt x="18250" y="17743"/>
                  </a:moveTo>
                  <a:moveTo>
                    <a:pt x="19405" y="19131"/>
                  </a:moveTo>
                  <a:lnTo>
                    <a:pt x="18712" y="18360"/>
                  </a:lnTo>
                  <a:lnTo>
                    <a:pt x="4274" y="18360"/>
                  </a:lnTo>
                  <a:lnTo>
                    <a:pt x="3581" y="19131"/>
                  </a:lnTo>
                  <a:lnTo>
                    <a:pt x="19405" y="19131"/>
                  </a:lnTo>
                  <a:close/>
                </a:path>
                <a:path w="21600" h="21600" extrusionOk="0">
                  <a:moveTo>
                    <a:pt x="19405" y="19131"/>
                  </a:moveTo>
                  <a:moveTo>
                    <a:pt x="20560" y="20520"/>
                  </a:moveTo>
                  <a:lnTo>
                    <a:pt x="19867" y="19749"/>
                  </a:lnTo>
                  <a:lnTo>
                    <a:pt x="3119" y="19749"/>
                  </a:lnTo>
                  <a:lnTo>
                    <a:pt x="2426" y="20520"/>
                  </a:lnTo>
                  <a:lnTo>
                    <a:pt x="20560" y="20520"/>
                  </a:lnTo>
                  <a:close/>
                </a:path>
                <a:path w="21600" h="21600" extrusionOk="0">
                  <a:moveTo>
                    <a:pt x="20560" y="20520"/>
                  </a:moveTo>
                  <a:moveTo>
                    <a:pt x="4620" y="16971"/>
                  </a:moveTo>
                  <a:lnTo>
                    <a:pt x="5313" y="16200"/>
                  </a:lnTo>
                  <a:lnTo>
                    <a:pt x="7624" y="16200"/>
                  </a:lnTo>
                  <a:lnTo>
                    <a:pt x="7624" y="14194"/>
                  </a:lnTo>
                  <a:lnTo>
                    <a:pt x="5891" y="14194"/>
                  </a:lnTo>
                  <a:lnTo>
                    <a:pt x="5891" y="0"/>
                  </a:lnTo>
                  <a:lnTo>
                    <a:pt x="12013" y="0"/>
                  </a:lnTo>
                  <a:lnTo>
                    <a:pt x="18135" y="0"/>
                  </a:lnTo>
                  <a:lnTo>
                    <a:pt x="18135" y="10800"/>
                  </a:lnTo>
                  <a:lnTo>
                    <a:pt x="18135" y="14194"/>
                  </a:lnTo>
                  <a:lnTo>
                    <a:pt x="16402" y="14194"/>
                  </a:lnTo>
                  <a:lnTo>
                    <a:pt x="16402" y="16200"/>
                  </a:lnTo>
                  <a:lnTo>
                    <a:pt x="17788" y="16200"/>
                  </a:lnTo>
                  <a:lnTo>
                    <a:pt x="19059" y="17743"/>
                  </a:lnTo>
                  <a:lnTo>
                    <a:pt x="21022" y="19903"/>
                  </a:lnTo>
                  <a:lnTo>
                    <a:pt x="21253" y="20057"/>
                  </a:lnTo>
                  <a:lnTo>
                    <a:pt x="21369" y="20366"/>
                  </a:lnTo>
                  <a:lnTo>
                    <a:pt x="21600" y="20674"/>
                  </a:lnTo>
                  <a:lnTo>
                    <a:pt x="21600" y="20829"/>
                  </a:lnTo>
                  <a:lnTo>
                    <a:pt x="21600" y="20983"/>
                  </a:lnTo>
                  <a:lnTo>
                    <a:pt x="21600" y="21137"/>
                  </a:lnTo>
                  <a:lnTo>
                    <a:pt x="21600" y="21291"/>
                  </a:lnTo>
                  <a:lnTo>
                    <a:pt x="21484" y="21446"/>
                  </a:lnTo>
                  <a:lnTo>
                    <a:pt x="21369" y="21446"/>
                  </a:lnTo>
                  <a:lnTo>
                    <a:pt x="21138" y="21600"/>
                  </a:lnTo>
                  <a:lnTo>
                    <a:pt x="21022" y="21600"/>
                  </a:lnTo>
                  <a:lnTo>
                    <a:pt x="10973" y="21600"/>
                  </a:lnTo>
                  <a:lnTo>
                    <a:pt x="2079" y="21600"/>
                  </a:lnTo>
                  <a:lnTo>
                    <a:pt x="1848" y="21600"/>
                  </a:lnTo>
                  <a:lnTo>
                    <a:pt x="1733" y="21446"/>
                  </a:lnTo>
                  <a:lnTo>
                    <a:pt x="1617" y="21446"/>
                  </a:lnTo>
                  <a:lnTo>
                    <a:pt x="1502" y="21291"/>
                  </a:lnTo>
                  <a:lnTo>
                    <a:pt x="1386" y="21291"/>
                  </a:lnTo>
                  <a:lnTo>
                    <a:pt x="1386" y="21137"/>
                  </a:lnTo>
                  <a:lnTo>
                    <a:pt x="1386" y="20983"/>
                  </a:lnTo>
                  <a:lnTo>
                    <a:pt x="1386" y="20829"/>
                  </a:lnTo>
                  <a:lnTo>
                    <a:pt x="1502" y="20674"/>
                  </a:lnTo>
                  <a:lnTo>
                    <a:pt x="1617" y="20366"/>
                  </a:lnTo>
                  <a:lnTo>
                    <a:pt x="1733" y="20057"/>
                  </a:lnTo>
                  <a:lnTo>
                    <a:pt x="1964" y="19903"/>
                  </a:lnTo>
                  <a:lnTo>
                    <a:pt x="0" y="19903"/>
                  </a:lnTo>
                  <a:lnTo>
                    <a:pt x="0" y="10800"/>
                  </a:lnTo>
                  <a:lnTo>
                    <a:pt x="0" y="2777"/>
                  </a:lnTo>
                  <a:lnTo>
                    <a:pt x="4620" y="2777"/>
                  </a:lnTo>
                  <a:lnTo>
                    <a:pt x="4620" y="16971"/>
                  </a:lnTo>
                  <a:moveTo>
                    <a:pt x="4620" y="16971"/>
                  </a:moveTo>
                  <a:moveTo>
                    <a:pt x="4620" y="16971"/>
                  </a:moveTo>
                  <a:lnTo>
                    <a:pt x="4158" y="17434"/>
                  </a:lnTo>
                  <a:lnTo>
                    <a:pt x="2541" y="19286"/>
                  </a:lnTo>
                  <a:lnTo>
                    <a:pt x="1964" y="19903"/>
                  </a:lnTo>
                  <a:lnTo>
                    <a:pt x="4620" y="16971"/>
                  </a:lnTo>
                  <a:close/>
                </a:path>
                <a:path w="21600" h="21600" extrusionOk="0">
                  <a:moveTo>
                    <a:pt x="7624" y="2314"/>
                  </a:moveTo>
                  <a:moveTo>
                    <a:pt x="16402" y="2314"/>
                  </a:moveTo>
                  <a:lnTo>
                    <a:pt x="16402" y="11880"/>
                  </a:lnTo>
                  <a:lnTo>
                    <a:pt x="7624" y="11880"/>
                  </a:lnTo>
                  <a:lnTo>
                    <a:pt x="7624" y="2314"/>
                  </a:lnTo>
                  <a:lnTo>
                    <a:pt x="16402" y="2314"/>
                  </a:lnTo>
                  <a:close/>
                </a:path>
                <a:path w="21600" h="21600" extrusionOk="0">
                  <a:moveTo>
                    <a:pt x="578" y="4011"/>
                  </a:moveTo>
                  <a:moveTo>
                    <a:pt x="4043" y="4011"/>
                  </a:moveTo>
                  <a:lnTo>
                    <a:pt x="4043" y="4320"/>
                  </a:lnTo>
                  <a:lnTo>
                    <a:pt x="578" y="4320"/>
                  </a:lnTo>
                  <a:lnTo>
                    <a:pt x="578" y="4011"/>
                  </a:lnTo>
                  <a:lnTo>
                    <a:pt x="4043" y="4011"/>
                  </a:lnTo>
                  <a:close/>
                  <a:moveTo>
                    <a:pt x="7624" y="14194"/>
                  </a:moveTo>
                  <a:lnTo>
                    <a:pt x="16402" y="14194"/>
                  </a:lnTo>
                  <a:lnTo>
                    <a:pt x="16402" y="16200"/>
                  </a:lnTo>
                  <a:lnTo>
                    <a:pt x="7624" y="16200"/>
                  </a:lnTo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28" name="computr3">
              <a:extLst>
                <a:ext uri="{FF2B5EF4-FFF2-40B4-BE49-F238E27FC236}">
                  <a16:creationId xmlns:a16="http://schemas.microsoft.com/office/drawing/2014/main" id="{5AF5C952-64A3-1E23-DA05-3E1599ECBBA3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2694" y="2634"/>
              <a:ext cx="426" cy="3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808 w 21600"/>
                <a:gd name="T13" fmla="*/ 2589 h 21600"/>
                <a:gd name="T14" fmla="*/ 16377 w 21600"/>
                <a:gd name="T15" fmla="*/ 1174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8250" y="17743"/>
                  </a:moveTo>
                  <a:lnTo>
                    <a:pt x="17557" y="16971"/>
                  </a:lnTo>
                  <a:lnTo>
                    <a:pt x="5429" y="16971"/>
                  </a:lnTo>
                  <a:lnTo>
                    <a:pt x="4736" y="17743"/>
                  </a:lnTo>
                  <a:lnTo>
                    <a:pt x="18250" y="17743"/>
                  </a:lnTo>
                  <a:close/>
                </a:path>
                <a:path w="21600" h="21600" extrusionOk="0">
                  <a:moveTo>
                    <a:pt x="18250" y="17743"/>
                  </a:moveTo>
                  <a:moveTo>
                    <a:pt x="19405" y="19131"/>
                  </a:moveTo>
                  <a:lnTo>
                    <a:pt x="18712" y="18360"/>
                  </a:lnTo>
                  <a:lnTo>
                    <a:pt x="4274" y="18360"/>
                  </a:lnTo>
                  <a:lnTo>
                    <a:pt x="3581" y="19131"/>
                  </a:lnTo>
                  <a:lnTo>
                    <a:pt x="19405" y="19131"/>
                  </a:lnTo>
                  <a:close/>
                </a:path>
                <a:path w="21600" h="21600" extrusionOk="0">
                  <a:moveTo>
                    <a:pt x="19405" y="19131"/>
                  </a:moveTo>
                  <a:moveTo>
                    <a:pt x="20560" y="20520"/>
                  </a:moveTo>
                  <a:lnTo>
                    <a:pt x="19867" y="19749"/>
                  </a:lnTo>
                  <a:lnTo>
                    <a:pt x="3119" y="19749"/>
                  </a:lnTo>
                  <a:lnTo>
                    <a:pt x="2426" y="20520"/>
                  </a:lnTo>
                  <a:lnTo>
                    <a:pt x="20560" y="20520"/>
                  </a:lnTo>
                  <a:close/>
                </a:path>
                <a:path w="21600" h="21600" extrusionOk="0">
                  <a:moveTo>
                    <a:pt x="20560" y="20520"/>
                  </a:moveTo>
                  <a:moveTo>
                    <a:pt x="4620" y="16971"/>
                  </a:moveTo>
                  <a:lnTo>
                    <a:pt x="5313" y="16200"/>
                  </a:lnTo>
                  <a:lnTo>
                    <a:pt x="7624" y="16200"/>
                  </a:lnTo>
                  <a:lnTo>
                    <a:pt x="7624" y="14194"/>
                  </a:lnTo>
                  <a:lnTo>
                    <a:pt x="5891" y="14194"/>
                  </a:lnTo>
                  <a:lnTo>
                    <a:pt x="5891" y="0"/>
                  </a:lnTo>
                  <a:lnTo>
                    <a:pt x="12013" y="0"/>
                  </a:lnTo>
                  <a:lnTo>
                    <a:pt x="18135" y="0"/>
                  </a:lnTo>
                  <a:lnTo>
                    <a:pt x="18135" y="10800"/>
                  </a:lnTo>
                  <a:lnTo>
                    <a:pt x="18135" y="14194"/>
                  </a:lnTo>
                  <a:lnTo>
                    <a:pt x="16402" y="14194"/>
                  </a:lnTo>
                  <a:lnTo>
                    <a:pt x="16402" y="16200"/>
                  </a:lnTo>
                  <a:lnTo>
                    <a:pt x="17788" y="16200"/>
                  </a:lnTo>
                  <a:lnTo>
                    <a:pt x="19059" y="17743"/>
                  </a:lnTo>
                  <a:lnTo>
                    <a:pt x="21022" y="19903"/>
                  </a:lnTo>
                  <a:lnTo>
                    <a:pt x="21253" y="20057"/>
                  </a:lnTo>
                  <a:lnTo>
                    <a:pt x="21369" y="20366"/>
                  </a:lnTo>
                  <a:lnTo>
                    <a:pt x="21600" y="20674"/>
                  </a:lnTo>
                  <a:lnTo>
                    <a:pt x="21600" y="20829"/>
                  </a:lnTo>
                  <a:lnTo>
                    <a:pt x="21600" y="20983"/>
                  </a:lnTo>
                  <a:lnTo>
                    <a:pt x="21600" y="21137"/>
                  </a:lnTo>
                  <a:lnTo>
                    <a:pt x="21600" y="21291"/>
                  </a:lnTo>
                  <a:lnTo>
                    <a:pt x="21484" y="21446"/>
                  </a:lnTo>
                  <a:lnTo>
                    <a:pt x="21369" y="21446"/>
                  </a:lnTo>
                  <a:lnTo>
                    <a:pt x="21138" y="21600"/>
                  </a:lnTo>
                  <a:lnTo>
                    <a:pt x="21022" y="21600"/>
                  </a:lnTo>
                  <a:lnTo>
                    <a:pt x="10973" y="21600"/>
                  </a:lnTo>
                  <a:lnTo>
                    <a:pt x="2079" y="21600"/>
                  </a:lnTo>
                  <a:lnTo>
                    <a:pt x="1848" y="21600"/>
                  </a:lnTo>
                  <a:lnTo>
                    <a:pt x="1733" y="21446"/>
                  </a:lnTo>
                  <a:lnTo>
                    <a:pt x="1617" y="21446"/>
                  </a:lnTo>
                  <a:lnTo>
                    <a:pt x="1502" y="21291"/>
                  </a:lnTo>
                  <a:lnTo>
                    <a:pt x="1386" y="21291"/>
                  </a:lnTo>
                  <a:lnTo>
                    <a:pt x="1386" y="21137"/>
                  </a:lnTo>
                  <a:lnTo>
                    <a:pt x="1386" y="20983"/>
                  </a:lnTo>
                  <a:lnTo>
                    <a:pt x="1386" y="20829"/>
                  </a:lnTo>
                  <a:lnTo>
                    <a:pt x="1502" y="20674"/>
                  </a:lnTo>
                  <a:lnTo>
                    <a:pt x="1617" y="20366"/>
                  </a:lnTo>
                  <a:lnTo>
                    <a:pt x="1733" y="20057"/>
                  </a:lnTo>
                  <a:lnTo>
                    <a:pt x="1964" y="19903"/>
                  </a:lnTo>
                  <a:lnTo>
                    <a:pt x="0" y="19903"/>
                  </a:lnTo>
                  <a:lnTo>
                    <a:pt x="0" y="10800"/>
                  </a:lnTo>
                  <a:lnTo>
                    <a:pt x="0" y="2777"/>
                  </a:lnTo>
                  <a:lnTo>
                    <a:pt x="4620" y="2777"/>
                  </a:lnTo>
                  <a:lnTo>
                    <a:pt x="4620" y="16971"/>
                  </a:lnTo>
                  <a:moveTo>
                    <a:pt x="4620" y="16971"/>
                  </a:moveTo>
                  <a:moveTo>
                    <a:pt x="4620" y="16971"/>
                  </a:moveTo>
                  <a:lnTo>
                    <a:pt x="4158" y="17434"/>
                  </a:lnTo>
                  <a:lnTo>
                    <a:pt x="2541" y="19286"/>
                  </a:lnTo>
                  <a:lnTo>
                    <a:pt x="1964" y="19903"/>
                  </a:lnTo>
                  <a:lnTo>
                    <a:pt x="4620" y="16971"/>
                  </a:lnTo>
                  <a:close/>
                </a:path>
                <a:path w="21600" h="21600" extrusionOk="0">
                  <a:moveTo>
                    <a:pt x="7624" y="2314"/>
                  </a:moveTo>
                  <a:moveTo>
                    <a:pt x="16402" y="2314"/>
                  </a:moveTo>
                  <a:lnTo>
                    <a:pt x="16402" y="11880"/>
                  </a:lnTo>
                  <a:lnTo>
                    <a:pt x="7624" y="11880"/>
                  </a:lnTo>
                  <a:lnTo>
                    <a:pt x="7624" y="2314"/>
                  </a:lnTo>
                  <a:lnTo>
                    <a:pt x="16402" y="2314"/>
                  </a:lnTo>
                  <a:close/>
                </a:path>
                <a:path w="21600" h="21600" extrusionOk="0">
                  <a:moveTo>
                    <a:pt x="578" y="4011"/>
                  </a:moveTo>
                  <a:moveTo>
                    <a:pt x="4043" y="4011"/>
                  </a:moveTo>
                  <a:lnTo>
                    <a:pt x="4043" y="4320"/>
                  </a:lnTo>
                  <a:lnTo>
                    <a:pt x="578" y="4320"/>
                  </a:lnTo>
                  <a:lnTo>
                    <a:pt x="578" y="4011"/>
                  </a:lnTo>
                  <a:lnTo>
                    <a:pt x="4043" y="4011"/>
                  </a:lnTo>
                  <a:close/>
                  <a:moveTo>
                    <a:pt x="7624" y="14194"/>
                  </a:moveTo>
                  <a:lnTo>
                    <a:pt x="16402" y="14194"/>
                  </a:lnTo>
                  <a:lnTo>
                    <a:pt x="16402" y="16200"/>
                  </a:lnTo>
                  <a:lnTo>
                    <a:pt x="7624" y="16200"/>
                  </a:lnTo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29" name="computr3">
              <a:extLst>
                <a:ext uri="{FF2B5EF4-FFF2-40B4-BE49-F238E27FC236}">
                  <a16:creationId xmlns:a16="http://schemas.microsoft.com/office/drawing/2014/main" id="{374A74B5-492A-3372-5E22-6B895AA73EC3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4470" y="2298"/>
              <a:ext cx="426" cy="3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808 w 21600"/>
                <a:gd name="T13" fmla="*/ 2589 h 21600"/>
                <a:gd name="T14" fmla="*/ 16377 w 21600"/>
                <a:gd name="T15" fmla="*/ 1174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8250" y="17743"/>
                  </a:moveTo>
                  <a:lnTo>
                    <a:pt x="17557" y="16971"/>
                  </a:lnTo>
                  <a:lnTo>
                    <a:pt x="5429" y="16971"/>
                  </a:lnTo>
                  <a:lnTo>
                    <a:pt x="4736" y="17743"/>
                  </a:lnTo>
                  <a:lnTo>
                    <a:pt x="18250" y="17743"/>
                  </a:lnTo>
                  <a:close/>
                </a:path>
                <a:path w="21600" h="21600" extrusionOk="0">
                  <a:moveTo>
                    <a:pt x="18250" y="17743"/>
                  </a:moveTo>
                  <a:moveTo>
                    <a:pt x="19405" y="19131"/>
                  </a:moveTo>
                  <a:lnTo>
                    <a:pt x="18712" y="18360"/>
                  </a:lnTo>
                  <a:lnTo>
                    <a:pt x="4274" y="18360"/>
                  </a:lnTo>
                  <a:lnTo>
                    <a:pt x="3581" y="19131"/>
                  </a:lnTo>
                  <a:lnTo>
                    <a:pt x="19405" y="19131"/>
                  </a:lnTo>
                  <a:close/>
                </a:path>
                <a:path w="21600" h="21600" extrusionOk="0">
                  <a:moveTo>
                    <a:pt x="19405" y="19131"/>
                  </a:moveTo>
                  <a:moveTo>
                    <a:pt x="20560" y="20520"/>
                  </a:moveTo>
                  <a:lnTo>
                    <a:pt x="19867" y="19749"/>
                  </a:lnTo>
                  <a:lnTo>
                    <a:pt x="3119" y="19749"/>
                  </a:lnTo>
                  <a:lnTo>
                    <a:pt x="2426" y="20520"/>
                  </a:lnTo>
                  <a:lnTo>
                    <a:pt x="20560" y="20520"/>
                  </a:lnTo>
                  <a:close/>
                </a:path>
                <a:path w="21600" h="21600" extrusionOk="0">
                  <a:moveTo>
                    <a:pt x="20560" y="20520"/>
                  </a:moveTo>
                  <a:moveTo>
                    <a:pt x="4620" y="16971"/>
                  </a:moveTo>
                  <a:lnTo>
                    <a:pt x="5313" y="16200"/>
                  </a:lnTo>
                  <a:lnTo>
                    <a:pt x="7624" y="16200"/>
                  </a:lnTo>
                  <a:lnTo>
                    <a:pt x="7624" y="14194"/>
                  </a:lnTo>
                  <a:lnTo>
                    <a:pt x="5891" y="14194"/>
                  </a:lnTo>
                  <a:lnTo>
                    <a:pt x="5891" y="0"/>
                  </a:lnTo>
                  <a:lnTo>
                    <a:pt x="12013" y="0"/>
                  </a:lnTo>
                  <a:lnTo>
                    <a:pt x="18135" y="0"/>
                  </a:lnTo>
                  <a:lnTo>
                    <a:pt x="18135" y="10800"/>
                  </a:lnTo>
                  <a:lnTo>
                    <a:pt x="18135" y="14194"/>
                  </a:lnTo>
                  <a:lnTo>
                    <a:pt x="16402" y="14194"/>
                  </a:lnTo>
                  <a:lnTo>
                    <a:pt x="16402" y="16200"/>
                  </a:lnTo>
                  <a:lnTo>
                    <a:pt x="17788" y="16200"/>
                  </a:lnTo>
                  <a:lnTo>
                    <a:pt x="19059" y="17743"/>
                  </a:lnTo>
                  <a:lnTo>
                    <a:pt x="21022" y="19903"/>
                  </a:lnTo>
                  <a:lnTo>
                    <a:pt x="21253" y="20057"/>
                  </a:lnTo>
                  <a:lnTo>
                    <a:pt x="21369" y="20366"/>
                  </a:lnTo>
                  <a:lnTo>
                    <a:pt x="21600" y="20674"/>
                  </a:lnTo>
                  <a:lnTo>
                    <a:pt x="21600" y="20829"/>
                  </a:lnTo>
                  <a:lnTo>
                    <a:pt x="21600" y="20983"/>
                  </a:lnTo>
                  <a:lnTo>
                    <a:pt x="21600" y="21137"/>
                  </a:lnTo>
                  <a:lnTo>
                    <a:pt x="21600" y="21291"/>
                  </a:lnTo>
                  <a:lnTo>
                    <a:pt x="21484" y="21446"/>
                  </a:lnTo>
                  <a:lnTo>
                    <a:pt x="21369" y="21446"/>
                  </a:lnTo>
                  <a:lnTo>
                    <a:pt x="21138" y="21600"/>
                  </a:lnTo>
                  <a:lnTo>
                    <a:pt x="21022" y="21600"/>
                  </a:lnTo>
                  <a:lnTo>
                    <a:pt x="10973" y="21600"/>
                  </a:lnTo>
                  <a:lnTo>
                    <a:pt x="2079" y="21600"/>
                  </a:lnTo>
                  <a:lnTo>
                    <a:pt x="1848" y="21600"/>
                  </a:lnTo>
                  <a:lnTo>
                    <a:pt x="1733" y="21446"/>
                  </a:lnTo>
                  <a:lnTo>
                    <a:pt x="1617" y="21446"/>
                  </a:lnTo>
                  <a:lnTo>
                    <a:pt x="1502" y="21291"/>
                  </a:lnTo>
                  <a:lnTo>
                    <a:pt x="1386" y="21291"/>
                  </a:lnTo>
                  <a:lnTo>
                    <a:pt x="1386" y="21137"/>
                  </a:lnTo>
                  <a:lnTo>
                    <a:pt x="1386" y="20983"/>
                  </a:lnTo>
                  <a:lnTo>
                    <a:pt x="1386" y="20829"/>
                  </a:lnTo>
                  <a:lnTo>
                    <a:pt x="1502" y="20674"/>
                  </a:lnTo>
                  <a:lnTo>
                    <a:pt x="1617" y="20366"/>
                  </a:lnTo>
                  <a:lnTo>
                    <a:pt x="1733" y="20057"/>
                  </a:lnTo>
                  <a:lnTo>
                    <a:pt x="1964" y="19903"/>
                  </a:lnTo>
                  <a:lnTo>
                    <a:pt x="0" y="19903"/>
                  </a:lnTo>
                  <a:lnTo>
                    <a:pt x="0" y="10800"/>
                  </a:lnTo>
                  <a:lnTo>
                    <a:pt x="0" y="2777"/>
                  </a:lnTo>
                  <a:lnTo>
                    <a:pt x="4620" y="2777"/>
                  </a:lnTo>
                  <a:lnTo>
                    <a:pt x="4620" y="16971"/>
                  </a:lnTo>
                  <a:moveTo>
                    <a:pt x="4620" y="16971"/>
                  </a:moveTo>
                  <a:moveTo>
                    <a:pt x="4620" y="16971"/>
                  </a:moveTo>
                  <a:lnTo>
                    <a:pt x="4158" y="17434"/>
                  </a:lnTo>
                  <a:lnTo>
                    <a:pt x="2541" y="19286"/>
                  </a:lnTo>
                  <a:lnTo>
                    <a:pt x="1964" y="19903"/>
                  </a:lnTo>
                  <a:lnTo>
                    <a:pt x="4620" y="16971"/>
                  </a:lnTo>
                  <a:close/>
                </a:path>
                <a:path w="21600" h="21600" extrusionOk="0">
                  <a:moveTo>
                    <a:pt x="7624" y="2314"/>
                  </a:moveTo>
                  <a:moveTo>
                    <a:pt x="16402" y="2314"/>
                  </a:moveTo>
                  <a:lnTo>
                    <a:pt x="16402" y="11880"/>
                  </a:lnTo>
                  <a:lnTo>
                    <a:pt x="7624" y="11880"/>
                  </a:lnTo>
                  <a:lnTo>
                    <a:pt x="7624" y="2314"/>
                  </a:lnTo>
                  <a:lnTo>
                    <a:pt x="16402" y="2314"/>
                  </a:lnTo>
                  <a:close/>
                </a:path>
                <a:path w="21600" h="21600" extrusionOk="0">
                  <a:moveTo>
                    <a:pt x="578" y="4011"/>
                  </a:moveTo>
                  <a:moveTo>
                    <a:pt x="4043" y="4011"/>
                  </a:moveTo>
                  <a:lnTo>
                    <a:pt x="4043" y="4320"/>
                  </a:lnTo>
                  <a:lnTo>
                    <a:pt x="578" y="4320"/>
                  </a:lnTo>
                  <a:lnTo>
                    <a:pt x="578" y="4011"/>
                  </a:lnTo>
                  <a:lnTo>
                    <a:pt x="4043" y="4011"/>
                  </a:lnTo>
                  <a:close/>
                  <a:moveTo>
                    <a:pt x="7624" y="14194"/>
                  </a:moveTo>
                  <a:lnTo>
                    <a:pt x="16402" y="14194"/>
                  </a:lnTo>
                  <a:lnTo>
                    <a:pt x="16402" y="16200"/>
                  </a:lnTo>
                  <a:lnTo>
                    <a:pt x="7624" y="16200"/>
                  </a:lnTo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30" name="computr3">
              <a:extLst>
                <a:ext uri="{FF2B5EF4-FFF2-40B4-BE49-F238E27FC236}">
                  <a16:creationId xmlns:a16="http://schemas.microsoft.com/office/drawing/2014/main" id="{1BFAFC64-331E-CAD4-A7FE-80DE1912F255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4614" y="762"/>
              <a:ext cx="426" cy="3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808 w 21600"/>
                <a:gd name="T13" fmla="*/ 2589 h 21600"/>
                <a:gd name="T14" fmla="*/ 16377 w 21600"/>
                <a:gd name="T15" fmla="*/ 1174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 extrusionOk="0">
                  <a:moveTo>
                    <a:pt x="18250" y="17743"/>
                  </a:moveTo>
                  <a:lnTo>
                    <a:pt x="17557" y="16971"/>
                  </a:lnTo>
                  <a:lnTo>
                    <a:pt x="5429" y="16971"/>
                  </a:lnTo>
                  <a:lnTo>
                    <a:pt x="4736" y="17743"/>
                  </a:lnTo>
                  <a:lnTo>
                    <a:pt x="18250" y="17743"/>
                  </a:lnTo>
                  <a:close/>
                </a:path>
                <a:path w="21600" h="21600" extrusionOk="0">
                  <a:moveTo>
                    <a:pt x="18250" y="17743"/>
                  </a:moveTo>
                  <a:moveTo>
                    <a:pt x="19405" y="19131"/>
                  </a:moveTo>
                  <a:lnTo>
                    <a:pt x="18712" y="18360"/>
                  </a:lnTo>
                  <a:lnTo>
                    <a:pt x="4274" y="18360"/>
                  </a:lnTo>
                  <a:lnTo>
                    <a:pt x="3581" y="19131"/>
                  </a:lnTo>
                  <a:lnTo>
                    <a:pt x="19405" y="19131"/>
                  </a:lnTo>
                  <a:close/>
                </a:path>
                <a:path w="21600" h="21600" extrusionOk="0">
                  <a:moveTo>
                    <a:pt x="19405" y="19131"/>
                  </a:moveTo>
                  <a:moveTo>
                    <a:pt x="20560" y="20520"/>
                  </a:moveTo>
                  <a:lnTo>
                    <a:pt x="19867" y="19749"/>
                  </a:lnTo>
                  <a:lnTo>
                    <a:pt x="3119" y="19749"/>
                  </a:lnTo>
                  <a:lnTo>
                    <a:pt x="2426" y="20520"/>
                  </a:lnTo>
                  <a:lnTo>
                    <a:pt x="20560" y="20520"/>
                  </a:lnTo>
                  <a:close/>
                </a:path>
                <a:path w="21600" h="21600" extrusionOk="0">
                  <a:moveTo>
                    <a:pt x="20560" y="20520"/>
                  </a:moveTo>
                  <a:moveTo>
                    <a:pt x="4620" y="16971"/>
                  </a:moveTo>
                  <a:lnTo>
                    <a:pt x="5313" y="16200"/>
                  </a:lnTo>
                  <a:lnTo>
                    <a:pt x="7624" y="16200"/>
                  </a:lnTo>
                  <a:lnTo>
                    <a:pt x="7624" y="14194"/>
                  </a:lnTo>
                  <a:lnTo>
                    <a:pt x="5891" y="14194"/>
                  </a:lnTo>
                  <a:lnTo>
                    <a:pt x="5891" y="0"/>
                  </a:lnTo>
                  <a:lnTo>
                    <a:pt x="12013" y="0"/>
                  </a:lnTo>
                  <a:lnTo>
                    <a:pt x="18135" y="0"/>
                  </a:lnTo>
                  <a:lnTo>
                    <a:pt x="18135" y="10800"/>
                  </a:lnTo>
                  <a:lnTo>
                    <a:pt x="18135" y="14194"/>
                  </a:lnTo>
                  <a:lnTo>
                    <a:pt x="16402" y="14194"/>
                  </a:lnTo>
                  <a:lnTo>
                    <a:pt x="16402" y="16200"/>
                  </a:lnTo>
                  <a:lnTo>
                    <a:pt x="17788" y="16200"/>
                  </a:lnTo>
                  <a:lnTo>
                    <a:pt x="19059" y="17743"/>
                  </a:lnTo>
                  <a:lnTo>
                    <a:pt x="21022" y="19903"/>
                  </a:lnTo>
                  <a:lnTo>
                    <a:pt x="21253" y="20057"/>
                  </a:lnTo>
                  <a:lnTo>
                    <a:pt x="21369" y="20366"/>
                  </a:lnTo>
                  <a:lnTo>
                    <a:pt x="21600" y="20674"/>
                  </a:lnTo>
                  <a:lnTo>
                    <a:pt x="21600" y="20829"/>
                  </a:lnTo>
                  <a:lnTo>
                    <a:pt x="21600" y="20983"/>
                  </a:lnTo>
                  <a:lnTo>
                    <a:pt x="21600" y="21137"/>
                  </a:lnTo>
                  <a:lnTo>
                    <a:pt x="21600" y="21291"/>
                  </a:lnTo>
                  <a:lnTo>
                    <a:pt x="21484" y="21446"/>
                  </a:lnTo>
                  <a:lnTo>
                    <a:pt x="21369" y="21446"/>
                  </a:lnTo>
                  <a:lnTo>
                    <a:pt x="21138" y="21600"/>
                  </a:lnTo>
                  <a:lnTo>
                    <a:pt x="21022" y="21600"/>
                  </a:lnTo>
                  <a:lnTo>
                    <a:pt x="10973" y="21600"/>
                  </a:lnTo>
                  <a:lnTo>
                    <a:pt x="2079" y="21600"/>
                  </a:lnTo>
                  <a:lnTo>
                    <a:pt x="1848" y="21600"/>
                  </a:lnTo>
                  <a:lnTo>
                    <a:pt x="1733" y="21446"/>
                  </a:lnTo>
                  <a:lnTo>
                    <a:pt x="1617" y="21446"/>
                  </a:lnTo>
                  <a:lnTo>
                    <a:pt x="1502" y="21291"/>
                  </a:lnTo>
                  <a:lnTo>
                    <a:pt x="1386" y="21291"/>
                  </a:lnTo>
                  <a:lnTo>
                    <a:pt x="1386" y="21137"/>
                  </a:lnTo>
                  <a:lnTo>
                    <a:pt x="1386" y="20983"/>
                  </a:lnTo>
                  <a:lnTo>
                    <a:pt x="1386" y="20829"/>
                  </a:lnTo>
                  <a:lnTo>
                    <a:pt x="1502" y="20674"/>
                  </a:lnTo>
                  <a:lnTo>
                    <a:pt x="1617" y="20366"/>
                  </a:lnTo>
                  <a:lnTo>
                    <a:pt x="1733" y="20057"/>
                  </a:lnTo>
                  <a:lnTo>
                    <a:pt x="1964" y="19903"/>
                  </a:lnTo>
                  <a:lnTo>
                    <a:pt x="0" y="19903"/>
                  </a:lnTo>
                  <a:lnTo>
                    <a:pt x="0" y="10800"/>
                  </a:lnTo>
                  <a:lnTo>
                    <a:pt x="0" y="2777"/>
                  </a:lnTo>
                  <a:lnTo>
                    <a:pt x="4620" y="2777"/>
                  </a:lnTo>
                  <a:lnTo>
                    <a:pt x="4620" y="16971"/>
                  </a:lnTo>
                  <a:moveTo>
                    <a:pt x="4620" y="16971"/>
                  </a:moveTo>
                  <a:moveTo>
                    <a:pt x="4620" y="16971"/>
                  </a:moveTo>
                  <a:lnTo>
                    <a:pt x="4158" y="17434"/>
                  </a:lnTo>
                  <a:lnTo>
                    <a:pt x="2541" y="19286"/>
                  </a:lnTo>
                  <a:lnTo>
                    <a:pt x="1964" y="19903"/>
                  </a:lnTo>
                  <a:lnTo>
                    <a:pt x="4620" y="16971"/>
                  </a:lnTo>
                  <a:close/>
                </a:path>
                <a:path w="21600" h="21600" extrusionOk="0">
                  <a:moveTo>
                    <a:pt x="7624" y="2314"/>
                  </a:moveTo>
                  <a:moveTo>
                    <a:pt x="16402" y="2314"/>
                  </a:moveTo>
                  <a:lnTo>
                    <a:pt x="16402" y="11880"/>
                  </a:lnTo>
                  <a:lnTo>
                    <a:pt x="7624" y="11880"/>
                  </a:lnTo>
                  <a:lnTo>
                    <a:pt x="7624" y="2314"/>
                  </a:lnTo>
                  <a:lnTo>
                    <a:pt x="16402" y="2314"/>
                  </a:lnTo>
                  <a:close/>
                </a:path>
                <a:path w="21600" h="21600" extrusionOk="0">
                  <a:moveTo>
                    <a:pt x="578" y="4011"/>
                  </a:moveTo>
                  <a:moveTo>
                    <a:pt x="4043" y="4011"/>
                  </a:moveTo>
                  <a:lnTo>
                    <a:pt x="4043" y="4320"/>
                  </a:lnTo>
                  <a:lnTo>
                    <a:pt x="578" y="4320"/>
                  </a:lnTo>
                  <a:lnTo>
                    <a:pt x="578" y="4011"/>
                  </a:lnTo>
                  <a:lnTo>
                    <a:pt x="4043" y="4011"/>
                  </a:lnTo>
                  <a:close/>
                  <a:moveTo>
                    <a:pt x="7624" y="14194"/>
                  </a:moveTo>
                  <a:lnTo>
                    <a:pt x="16402" y="14194"/>
                  </a:lnTo>
                  <a:lnTo>
                    <a:pt x="16402" y="16200"/>
                  </a:lnTo>
                  <a:lnTo>
                    <a:pt x="7624" y="16200"/>
                  </a:lnTo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31" name="Line 20">
              <a:extLst>
                <a:ext uri="{FF2B5EF4-FFF2-40B4-BE49-F238E27FC236}">
                  <a16:creationId xmlns:a16="http://schemas.microsoft.com/office/drawing/2014/main" id="{3CCFF166-8FB8-A2D5-E22C-32CFF4B133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6" y="1098"/>
              <a:ext cx="1104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3032" name="Line 21">
              <a:extLst>
                <a:ext uri="{FF2B5EF4-FFF2-40B4-BE49-F238E27FC236}">
                  <a16:creationId xmlns:a16="http://schemas.microsoft.com/office/drawing/2014/main" id="{CBCB9AE6-A1F3-DF41-560D-560B59A0008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46" y="2106"/>
              <a:ext cx="768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3033" name="Line 22">
              <a:extLst>
                <a:ext uri="{FF2B5EF4-FFF2-40B4-BE49-F238E27FC236}">
                  <a16:creationId xmlns:a16="http://schemas.microsoft.com/office/drawing/2014/main" id="{2CE3232F-A2CA-D67C-C0A3-EC07EDD789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34" y="2250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3034" name="Line 23">
              <a:extLst>
                <a:ext uri="{FF2B5EF4-FFF2-40B4-BE49-F238E27FC236}">
                  <a16:creationId xmlns:a16="http://schemas.microsoft.com/office/drawing/2014/main" id="{62F43573-9185-42FD-7A81-4900AA471E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98" y="1914"/>
              <a:ext cx="672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3035" name="Line 24">
              <a:extLst>
                <a:ext uri="{FF2B5EF4-FFF2-40B4-BE49-F238E27FC236}">
                  <a16:creationId xmlns:a16="http://schemas.microsoft.com/office/drawing/2014/main" id="{199B3AAF-7C6A-4760-C5BA-38D3DC2515B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70" y="906"/>
              <a:ext cx="1344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</p:grpSp>
      <p:sp>
        <p:nvSpPr>
          <p:cNvPr id="1444889" name="Rectangle 25">
            <a:extLst>
              <a:ext uri="{FF2B5EF4-FFF2-40B4-BE49-F238E27FC236}">
                <a16:creationId xmlns:a16="http://schemas.microsoft.com/office/drawing/2014/main" id="{BE586229-0F50-61BE-85AA-D8507FC662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Компьютерные сети</a:t>
            </a:r>
          </a:p>
        </p:txBody>
      </p:sp>
      <p:sp>
        <p:nvSpPr>
          <p:cNvPr id="43013" name="Text Box 27">
            <a:extLst>
              <a:ext uri="{FF2B5EF4-FFF2-40B4-BE49-F238E27FC236}">
                <a16:creationId xmlns:a16="http://schemas.microsoft.com/office/drawing/2014/main" id="{487B64C8-85F6-9697-4C8A-4D3A9FAF5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20713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Составляющие компьютерной сети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6914" name="Rectangle 2">
            <a:extLst>
              <a:ext uri="{FF2B5EF4-FFF2-40B4-BE49-F238E27FC236}">
                <a16:creationId xmlns:a16="http://schemas.microsoft.com/office/drawing/2014/main" id="{5776037E-A971-674E-5CD2-63B47DC15A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Компьютерные сети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263A48CC-B888-092D-37A4-35D3D55795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484313"/>
            <a:ext cx="5400675" cy="1800225"/>
          </a:xfrm>
        </p:spPr>
        <p:txBody>
          <a:bodyPr/>
          <a:lstStyle/>
          <a:p>
            <a:pPr eaLnBrk="1" hangingPunct="1">
              <a:buSzPct val="120000"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Сеть коммутации каналов</a:t>
            </a:r>
          </a:p>
          <a:p>
            <a:pPr eaLnBrk="1" hangingPunct="1">
              <a:buSzPct val="120000"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Сеть коммутации сообщений</a:t>
            </a:r>
          </a:p>
          <a:p>
            <a:pPr eaLnBrk="1" hangingPunct="1">
              <a:buSzPct val="120000"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Сеть коммутации пакетов</a:t>
            </a:r>
          </a:p>
        </p:txBody>
      </p:sp>
      <p:sp>
        <p:nvSpPr>
          <p:cNvPr id="45060" name="Rectangle 4">
            <a:extLst>
              <a:ext uri="{FF2B5EF4-FFF2-40B4-BE49-F238E27FC236}">
                <a16:creationId xmlns:a16="http://schemas.microsoft.com/office/drawing/2014/main" id="{03A442F0-48BC-E4A5-465B-5575A78424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3778250"/>
            <a:ext cx="8964613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Сообщение</a:t>
            </a:r>
            <a:r>
              <a:rPr lang="ru-RU" altLang="ru-RU" sz="2800">
                <a:latin typeface="Times New Roman" panose="02020603050405020304" pitchFamily="18" charset="0"/>
              </a:rPr>
              <a:t> — логически целостная порция данных, имеющая произвольный размер).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ru-RU" altLang="ru-RU" sz="28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Взаимодействие абонентов осуществляется сеансами связи. </a:t>
            </a:r>
            <a:r>
              <a:rPr lang="ru-RU" altLang="ru-RU" sz="2800" b="1">
                <a:latin typeface="Times New Roman" panose="02020603050405020304" pitchFamily="18" charset="0"/>
              </a:rPr>
              <a:t>Сеанс связи</a:t>
            </a:r>
            <a:r>
              <a:rPr lang="ru-RU" altLang="ru-RU" sz="2800">
                <a:latin typeface="Times New Roman" panose="02020603050405020304" pitchFamily="18" charset="0"/>
              </a:rPr>
              <a:t> состоит из обмена сообщениями между абонентами. Начало/завершение сеанса связи.</a:t>
            </a:r>
          </a:p>
        </p:txBody>
      </p:sp>
      <p:sp>
        <p:nvSpPr>
          <p:cNvPr id="45061" name="Text Box 5">
            <a:extLst>
              <a:ext uri="{FF2B5EF4-FFF2-40B4-BE49-F238E27FC236}">
                <a16:creationId xmlns:a16="http://schemas.microsoft.com/office/drawing/2014/main" id="{F5524A0F-A1D2-2DF8-2C3A-409E365DF5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20713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Модели построения компьютерной сети: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490" name="Rectangle 2">
            <a:extLst>
              <a:ext uri="{FF2B5EF4-FFF2-40B4-BE49-F238E27FC236}">
                <a16:creationId xmlns:a16="http://schemas.microsoft.com/office/drawing/2014/main" id="{D754FF75-96BA-3DB0-CE2F-2E03713DD2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Сеть коммутации каналов</a:t>
            </a:r>
          </a:p>
        </p:txBody>
      </p:sp>
      <p:sp>
        <p:nvSpPr>
          <p:cNvPr id="47107" name="Rectangle 4">
            <a:extLst>
              <a:ext uri="{FF2B5EF4-FFF2-40B4-BE49-F238E27FC236}">
                <a16:creationId xmlns:a16="http://schemas.microsoft.com/office/drawing/2014/main" id="{BD176833-4514-F2B3-428B-7CD5C47C02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2420938"/>
            <a:ext cx="8964612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7188" indent="-357188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400">
                <a:latin typeface="Times New Roman" panose="02020603050405020304" pitchFamily="18" charset="0"/>
              </a:rPr>
              <a:t>После установления соединения сеть находится в состоянии готовности</a:t>
            </a: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400">
                <a:latin typeface="Times New Roman" panose="02020603050405020304" pitchFamily="18" charset="0"/>
              </a:rPr>
              <a:t>Требования к коммуникационному оборудованию минимальны</a:t>
            </a: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400">
                <a:latin typeface="Times New Roman" panose="02020603050405020304" pitchFamily="18" charset="0"/>
              </a:rPr>
              <a:t>М</a:t>
            </a:r>
            <a:r>
              <a:rPr lang="ru-RU" altLang="ru-RU" sz="2400">
                <a:latin typeface="Times New Roman" panose="02020603050405020304" pitchFamily="18" charset="0"/>
                <a:sym typeface="Symbol" panose="05050102010706020507" pitchFamily="18" charset="2"/>
              </a:rPr>
              <a:t>инимизируются накладные расходы по передаче данных</a:t>
            </a: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400">
                <a:latin typeface="Times New Roman" panose="02020603050405020304" pitchFamily="18" charset="0"/>
                <a:sym typeface="Symbol" panose="05050102010706020507" pitchFamily="18" charset="2"/>
              </a:rPr>
              <a:t>Детерминированная пропускная способность</a:t>
            </a: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endParaRPr lang="ru-RU" altLang="ru-RU" sz="2000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47108" name="Rectangle 5">
            <a:extLst>
              <a:ext uri="{FF2B5EF4-FFF2-40B4-BE49-F238E27FC236}">
                <a16:creationId xmlns:a16="http://schemas.microsoft.com/office/drawing/2014/main" id="{9DF0AB16-F6E2-D132-902A-A376BA3208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836613"/>
            <a:ext cx="89646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1">
                <a:latin typeface="Times New Roman" panose="02020603050405020304" pitchFamily="18" charset="0"/>
              </a:rPr>
              <a:t>Сеть коммутации каналов</a:t>
            </a:r>
            <a:r>
              <a:rPr lang="ru-RU" altLang="ru-RU" sz="2400">
                <a:latin typeface="Times New Roman" panose="02020603050405020304" pitchFamily="18" charset="0"/>
              </a:rPr>
              <a:t> обеспечивает выделение коммуникаций абонентам на весь сеанс связи.</a:t>
            </a:r>
          </a:p>
        </p:txBody>
      </p:sp>
      <p:sp>
        <p:nvSpPr>
          <p:cNvPr id="47109" name="Rectangle 6">
            <a:extLst>
              <a:ext uri="{FF2B5EF4-FFF2-40B4-BE49-F238E27FC236}">
                <a16:creationId xmlns:a16="http://schemas.microsoft.com/office/drawing/2014/main" id="{5109D54F-9CA5-41E3-8FCB-6A14956626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16113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Преимущества</a:t>
            </a:r>
          </a:p>
        </p:txBody>
      </p:sp>
      <p:sp>
        <p:nvSpPr>
          <p:cNvPr id="47110" name="Rectangle 7">
            <a:extLst>
              <a:ext uri="{FF2B5EF4-FFF2-40B4-BE49-F238E27FC236}">
                <a16:creationId xmlns:a16="http://schemas.microsoft.com/office/drawing/2014/main" id="{511C4DF7-CF62-3A8A-CAC5-D819BEB550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205288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  <a:sym typeface="Symbol" panose="05050102010706020507" pitchFamily="18" charset="2"/>
              </a:rPr>
              <a:t>Недостатки</a:t>
            </a:r>
          </a:p>
        </p:txBody>
      </p:sp>
      <p:sp>
        <p:nvSpPr>
          <p:cNvPr id="47111" name="Rectangle 8">
            <a:extLst>
              <a:ext uri="{FF2B5EF4-FFF2-40B4-BE49-F238E27FC236}">
                <a16:creationId xmlns:a16="http://schemas.microsoft.com/office/drawing/2014/main" id="{A3720E7F-8A99-85CA-164D-5960AF4BB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4652963"/>
            <a:ext cx="8964613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7188" indent="-357188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400">
                <a:latin typeface="Times New Roman" panose="02020603050405020304" pitchFamily="18" charset="0"/>
                <a:sym typeface="Symbol" panose="05050102010706020507" pitchFamily="18" charset="2"/>
              </a:rPr>
              <a:t>Требование избыточности сети</a:t>
            </a: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400">
                <a:latin typeface="Times New Roman" panose="02020603050405020304" pitchFamily="18" charset="0"/>
                <a:sym typeface="Symbol" panose="05050102010706020507" pitchFamily="18" charset="2"/>
              </a:rPr>
              <a:t>Период ожидания соединения  (канала) недетерминирован</a:t>
            </a: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400">
                <a:latin typeface="Times New Roman" panose="02020603050405020304" pitchFamily="18" charset="0"/>
                <a:sym typeface="Symbol" panose="05050102010706020507" pitchFamily="18" charset="2"/>
              </a:rPr>
              <a:t>Неэффективное использование выделенного канала</a:t>
            </a: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400">
                <a:latin typeface="Times New Roman" panose="02020603050405020304" pitchFamily="18" charset="0"/>
                <a:sym typeface="Symbol" panose="05050102010706020507" pitchFamily="18" charset="2"/>
              </a:rPr>
              <a:t>В случае сбоя или отказа повторная передача информации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2514" name="Rectangle 2">
            <a:extLst>
              <a:ext uri="{FF2B5EF4-FFF2-40B4-BE49-F238E27FC236}">
                <a16:creationId xmlns:a16="http://schemas.microsoft.com/office/drawing/2014/main" id="{EAA784D1-006F-92F8-D4D1-26A6625822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Сеть коммутации сообщений</a:t>
            </a:r>
          </a:p>
        </p:txBody>
      </p:sp>
      <p:sp>
        <p:nvSpPr>
          <p:cNvPr id="49155" name="Rectangle 4">
            <a:extLst>
              <a:ext uri="{FF2B5EF4-FFF2-40B4-BE49-F238E27FC236}">
                <a16:creationId xmlns:a16="http://schemas.microsoft.com/office/drawing/2014/main" id="{C4BFF3AE-838E-EA35-F972-45B433A5C7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925638"/>
            <a:ext cx="89646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7188" indent="-357188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30000"/>
              </a:spcBef>
              <a:buSzPct val="120000"/>
              <a:buFontTx/>
              <a:buChar char="•"/>
            </a:pPr>
            <a:r>
              <a:rPr lang="ru-RU" altLang="ru-RU" sz="2400">
                <a:latin typeface="Times New Roman" panose="02020603050405020304" pitchFamily="18" charset="0"/>
              </a:rPr>
              <a:t>Отсутствие занятости канала на недетерминированный промежуток времени</a:t>
            </a:r>
          </a:p>
        </p:txBody>
      </p:sp>
      <p:sp>
        <p:nvSpPr>
          <p:cNvPr id="49156" name="Rectangle 5">
            <a:extLst>
              <a:ext uri="{FF2B5EF4-FFF2-40B4-BE49-F238E27FC236}">
                <a16:creationId xmlns:a16="http://schemas.microsoft.com/office/drawing/2014/main" id="{47EC2AF9-4279-9548-011B-EE9F85D99B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92150"/>
            <a:ext cx="896461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30000"/>
              </a:spcBef>
              <a:buSzPct val="120000"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Взаимодействие представляется в виде последовательности обменов сообщениями.</a:t>
            </a:r>
          </a:p>
        </p:txBody>
      </p:sp>
      <p:sp>
        <p:nvSpPr>
          <p:cNvPr id="49157" name="Rectangle 6">
            <a:extLst>
              <a:ext uri="{FF2B5EF4-FFF2-40B4-BE49-F238E27FC236}">
                <a16:creationId xmlns:a16="http://schemas.microsoft.com/office/drawing/2014/main" id="{2ED30DED-8D52-4782-2544-4677EBB977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84313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Преимущества</a:t>
            </a:r>
          </a:p>
        </p:txBody>
      </p:sp>
      <p:sp>
        <p:nvSpPr>
          <p:cNvPr id="49158" name="Rectangle 7">
            <a:extLst>
              <a:ext uri="{FF2B5EF4-FFF2-40B4-BE49-F238E27FC236}">
                <a16:creationId xmlns:a16="http://schemas.microsoft.com/office/drawing/2014/main" id="{5F2F52C4-631F-C3AB-826A-56FFFCB8B2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78163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  <a:sym typeface="Symbol" panose="05050102010706020507" pitchFamily="18" charset="2"/>
              </a:rPr>
              <a:t>Недостатки</a:t>
            </a:r>
          </a:p>
        </p:txBody>
      </p:sp>
      <p:sp>
        <p:nvSpPr>
          <p:cNvPr id="49159" name="Rectangle 8">
            <a:extLst>
              <a:ext uri="{FF2B5EF4-FFF2-40B4-BE49-F238E27FC236}">
                <a16:creationId xmlns:a16="http://schemas.microsoft.com/office/drawing/2014/main" id="{37D10FE8-7EDC-313E-C9DD-6624227BD1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3509963"/>
            <a:ext cx="8964613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>
              <a:spcBef>
                <a:spcPct val="20000"/>
              </a:spcBef>
              <a:buSzPct val="85000"/>
              <a:buBlip>
                <a:blip r:embed="rId3"/>
              </a:buBlip>
              <a:tabLst>
                <a:tab pos="36195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tabLst>
                <a:tab pos="36195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tabLst>
                <a:tab pos="3619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tabLst>
                <a:tab pos="3619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3619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3619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3619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3619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3619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30000"/>
              </a:spcBef>
              <a:buSzPct val="120000"/>
              <a:buFontTx/>
              <a:buChar char="•"/>
            </a:pPr>
            <a:r>
              <a:rPr lang="ru-RU" altLang="ru-RU" sz="2400">
                <a:solidFill>
                  <a:srgbClr val="000000"/>
                </a:solidFill>
                <a:latin typeface="Times New Roman" panose="02020603050405020304" pitchFamily="18" charset="0"/>
              </a:rPr>
              <a:t> Сообщения могут быть произвольного размера - необходимость наличия средств буферизации неопределённых характеристик</a:t>
            </a:r>
          </a:p>
          <a:p>
            <a:pPr algn="just" eaLnBrk="1" hangingPunct="1">
              <a:spcBef>
                <a:spcPct val="30000"/>
              </a:spcBef>
              <a:buSzPct val="120000"/>
              <a:buFontTx/>
              <a:buChar char="•"/>
            </a:pPr>
            <a:r>
              <a:rPr lang="ru-RU" altLang="ru-RU" sz="2400">
                <a:solidFill>
                  <a:srgbClr val="000000"/>
                </a:solidFill>
                <a:latin typeface="Times New Roman" panose="02020603050405020304" pitchFamily="18" charset="0"/>
              </a:rPr>
              <a:t>Необходимость в специализированном коммуникационном оборудовании и ПО</a:t>
            </a:r>
          </a:p>
          <a:p>
            <a:pPr eaLnBrk="1" hangingPunct="1">
              <a:spcBef>
                <a:spcPct val="30000"/>
              </a:spcBef>
              <a:buSzPct val="120000"/>
              <a:buFontTx/>
              <a:buChar char="•"/>
            </a:pPr>
            <a:r>
              <a:rPr lang="ru-RU" altLang="ru-RU" sz="2400">
                <a:solidFill>
                  <a:srgbClr val="000000"/>
                </a:solidFill>
                <a:latin typeface="Times New Roman" panose="02020603050405020304" pitchFamily="18" charset="0"/>
              </a:rPr>
              <a:t> Повтор передачи всего сообщения в случае сбоя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538" name="Rectangle 2">
            <a:extLst>
              <a:ext uri="{FF2B5EF4-FFF2-40B4-BE49-F238E27FC236}">
                <a16:creationId xmlns:a16="http://schemas.microsoft.com/office/drawing/2014/main" id="{C0AB8C83-2B66-D160-C722-55FA266C6F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Сеть коммутации пакетов</a:t>
            </a:r>
          </a:p>
        </p:txBody>
      </p:sp>
      <p:sp>
        <p:nvSpPr>
          <p:cNvPr id="51203" name="Rectangle 4">
            <a:extLst>
              <a:ext uri="{FF2B5EF4-FFF2-40B4-BE49-F238E27FC236}">
                <a16:creationId xmlns:a16="http://schemas.microsoft.com/office/drawing/2014/main" id="{032119BC-4B39-044C-29BF-DC97DBDFDD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3573463"/>
            <a:ext cx="8964613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7188" indent="-357188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400">
                <a:latin typeface="Times New Roman" panose="02020603050405020304" pitchFamily="18" charset="0"/>
              </a:rPr>
              <a:t>Так как известна топология сети и характеристики её элементов, то возможно определение требований в коммутационных узлах </a:t>
            </a:r>
            <a:r>
              <a:rPr lang="ru-RU" altLang="ru-RU" sz="2400">
                <a:latin typeface="Times New Roman" panose="02020603050405020304" pitchFamily="18" charset="0"/>
                <a:sym typeface="Symbol" panose="05050102010706020507" pitchFamily="18" charset="2"/>
              </a:rPr>
              <a:t> возможна оценка размера буфера и времени доставки пакетов</a:t>
            </a:r>
          </a:p>
        </p:txBody>
      </p:sp>
      <p:sp>
        <p:nvSpPr>
          <p:cNvPr id="51204" name="Rectangle 5">
            <a:extLst>
              <a:ext uri="{FF2B5EF4-FFF2-40B4-BE49-F238E27FC236}">
                <a16:creationId xmlns:a16="http://schemas.microsoft.com/office/drawing/2014/main" id="{14032950-FBFC-D896-00C2-5C57E62594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73238"/>
            <a:ext cx="89646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30000"/>
              </a:spcBef>
              <a:buSzPct val="120000"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Каждое сообщение разбивается на блоки фиксированного размера - </a:t>
            </a:r>
            <a:r>
              <a:rPr lang="ru-RU" altLang="ru-RU" sz="2400" b="1">
                <a:latin typeface="Times New Roman" panose="02020603050405020304" pitchFamily="18" charset="0"/>
              </a:rPr>
              <a:t>пакеты</a:t>
            </a:r>
            <a:r>
              <a:rPr lang="ru-RU" altLang="ru-RU" sz="2400">
                <a:latin typeface="Times New Roman" panose="02020603050405020304" pitchFamily="18" charset="0"/>
              </a:rPr>
              <a:t>. Структура пакета (заголовок, данные)</a:t>
            </a:r>
          </a:p>
        </p:txBody>
      </p:sp>
      <p:sp>
        <p:nvSpPr>
          <p:cNvPr id="51205" name="Rectangle 6">
            <a:extLst>
              <a:ext uri="{FF2B5EF4-FFF2-40B4-BE49-F238E27FC236}">
                <a16:creationId xmlns:a16="http://schemas.microsoft.com/office/drawing/2014/main" id="{2E0E2E08-DCDC-C16B-1434-D8DBA49D1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41663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Преимущества</a:t>
            </a:r>
          </a:p>
        </p:txBody>
      </p:sp>
      <p:sp>
        <p:nvSpPr>
          <p:cNvPr id="51206" name="Rectangle 7">
            <a:extLst>
              <a:ext uri="{FF2B5EF4-FFF2-40B4-BE49-F238E27FC236}">
                <a16:creationId xmlns:a16="http://schemas.microsoft.com/office/drawing/2014/main" id="{0F528E16-D163-7EBF-A1EA-BE0088AD6E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137150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  <a:sym typeface="Symbol" panose="05050102010706020507" pitchFamily="18" charset="2"/>
              </a:rPr>
              <a:t>Недостатки</a:t>
            </a:r>
          </a:p>
        </p:txBody>
      </p:sp>
      <p:sp>
        <p:nvSpPr>
          <p:cNvPr id="51207" name="Rectangle 8">
            <a:extLst>
              <a:ext uri="{FF2B5EF4-FFF2-40B4-BE49-F238E27FC236}">
                <a16:creationId xmlns:a16="http://schemas.microsoft.com/office/drawing/2014/main" id="{F932B464-9AFC-3947-BAC5-06B1274117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5584825"/>
            <a:ext cx="89646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>
              <a:spcBef>
                <a:spcPct val="20000"/>
              </a:spcBef>
              <a:buSzPct val="85000"/>
              <a:buBlip>
                <a:blip r:embed="rId3"/>
              </a:buBlip>
              <a:tabLst>
                <a:tab pos="36195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tabLst>
                <a:tab pos="36195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tabLst>
                <a:tab pos="3619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tabLst>
                <a:tab pos="3619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3619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3619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3619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3619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3619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400">
                <a:latin typeface="Times New Roman" panose="02020603050405020304" pitchFamily="18" charset="0"/>
                <a:sym typeface="Symbol" panose="05050102010706020507" pitchFamily="18" charset="2"/>
              </a:rPr>
              <a:t>Увеличение трафика из-за наличия заголовочной информации</a:t>
            </a: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400">
                <a:latin typeface="Times New Roman" panose="02020603050405020304" pitchFamily="18" charset="0"/>
                <a:sym typeface="Symbol" panose="05050102010706020507" pitchFamily="18" charset="2"/>
              </a:rPr>
              <a:t>Проблема сборки пакетов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>
            <a:extLst>
              <a:ext uri="{FF2B5EF4-FFF2-40B4-BE49-F238E27FC236}">
                <a16:creationId xmlns:a16="http://schemas.microsoft.com/office/drawing/2014/main" id="{9B0F8F60-1604-81DF-C469-D5CE31EAF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600" dirty="0">
                <a:latin typeface="+mn-lt"/>
              </a:rPr>
              <a:t>Пакетная коммутация</a:t>
            </a:r>
          </a:p>
        </p:txBody>
      </p:sp>
      <p:sp>
        <p:nvSpPr>
          <p:cNvPr id="53251" name="Текст 16">
            <a:extLst>
              <a:ext uri="{FF2B5EF4-FFF2-40B4-BE49-F238E27FC236}">
                <a16:creationId xmlns:a16="http://schemas.microsoft.com/office/drawing/2014/main" id="{B92B3B7A-15CF-11BB-8E1E-8C998912A70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981200"/>
            <a:ext cx="8496300" cy="4114800"/>
          </a:xfrm>
        </p:spPr>
        <p:txBody>
          <a:bodyPr/>
          <a:lstStyle/>
          <a:p>
            <a:r>
              <a:rPr lang="ru-RU" altLang="ru-RU" sz="2800"/>
              <a:t>Леонард Клейнрок (</a:t>
            </a:r>
            <a:r>
              <a:rPr lang="en-US" altLang="ru-RU" sz="2800"/>
              <a:t>MIT) </a:t>
            </a:r>
            <a:r>
              <a:rPr lang="ru-RU" altLang="ru-RU" sz="2800"/>
              <a:t>1961 г. Публикация по пакетной коммутации</a:t>
            </a:r>
          </a:p>
          <a:p>
            <a:r>
              <a:rPr lang="en-US" altLang="ru-RU" sz="2800"/>
              <a:t>DARPA - </a:t>
            </a:r>
            <a:r>
              <a:rPr lang="ru-RU" altLang="ru-RU" sz="2800"/>
              <a:t>Defence Advanced Research Projects Agency</a:t>
            </a:r>
            <a:r>
              <a:rPr lang="en-US" altLang="ru-RU" sz="2800"/>
              <a:t>, </a:t>
            </a:r>
            <a:r>
              <a:rPr lang="ru-RU" altLang="ru-RU" sz="2800"/>
              <a:t>1967 г. проект </a:t>
            </a:r>
            <a:r>
              <a:rPr lang="en-US" altLang="ru-RU" sz="2800"/>
              <a:t>ARPANET</a:t>
            </a:r>
            <a:r>
              <a:rPr lang="ru-RU" altLang="ru-RU" sz="2800"/>
              <a:t> (1969 г. первая конфигурация) </a:t>
            </a:r>
          </a:p>
          <a:p>
            <a:endParaRPr lang="ru-RU" altLang="ru-RU" sz="2800"/>
          </a:p>
          <a:p>
            <a:endParaRPr lang="ru-RU" altLang="ru-RU" sz="28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050" name="Rectangle 2">
            <a:extLst>
              <a:ext uri="{FF2B5EF4-FFF2-40B4-BE49-F238E27FC236}">
                <a16:creationId xmlns:a16="http://schemas.microsoft.com/office/drawing/2014/main" id="{A9B1FEFE-8F4A-B785-2CEE-02D36B2EE3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3112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Модель 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ISO/OSI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организации взаимодействия в сети</a:t>
            </a:r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8BE67BD0-D35B-CB93-408D-B6803E093D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6096000"/>
            <a:ext cx="532765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tabLst>
                <a:tab pos="2598738" algn="ctr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tabLst>
                <a:tab pos="2598738" algn="ct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tabLst>
                <a:tab pos="2598738" algn="ct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1.	Физический уровень</a:t>
            </a:r>
          </a:p>
        </p:txBody>
      </p:sp>
      <p:sp>
        <p:nvSpPr>
          <p:cNvPr id="55300" name="Rectangle 5">
            <a:extLst>
              <a:ext uri="{FF2B5EF4-FFF2-40B4-BE49-F238E27FC236}">
                <a16:creationId xmlns:a16="http://schemas.microsoft.com/office/drawing/2014/main" id="{B3739B01-DD0C-892D-3778-E2461D8A1B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334000"/>
            <a:ext cx="532765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tabLst>
                <a:tab pos="2598738" algn="ctr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tabLst>
                <a:tab pos="2598738" algn="ct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tabLst>
                <a:tab pos="2598738" algn="ct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2.	Канальный уровень</a:t>
            </a:r>
          </a:p>
        </p:txBody>
      </p:sp>
      <p:sp>
        <p:nvSpPr>
          <p:cNvPr id="55301" name="Line 6">
            <a:extLst>
              <a:ext uri="{FF2B5EF4-FFF2-40B4-BE49-F238E27FC236}">
                <a16:creationId xmlns:a16="http://schemas.microsoft.com/office/drawing/2014/main" id="{1D67E900-33BE-C73E-6A4B-BBCD248DF2E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5867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55302" name="Rectangle 8">
            <a:extLst>
              <a:ext uri="{FF2B5EF4-FFF2-40B4-BE49-F238E27FC236}">
                <a16:creationId xmlns:a16="http://schemas.microsoft.com/office/drawing/2014/main" id="{42FEA23A-C752-C768-F5FE-FE16E3DD8C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4572000"/>
            <a:ext cx="532765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tabLst>
                <a:tab pos="2598738" algn="ctr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tabLst>
                <a:tab pos="2598738" algn="ct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tabLst>
                <a:tab pos="2598738" algn="ct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3. 	Сетевой уровень</a:t>
            </a:r>
          </a:p>
        </p:txBody>
      </p:sp>
      <p:sp>
        <p:nvSpPr>
          <p:cNvPr id="55303" name="Line 9">
            <a:extLst>
              <a:ext uri="{FF2B5EF4-FFF2-40B4-BE49-F238E27FC236}">
                <a16:creationId xmlns:a16="http://schemas.microsoft.com/office/drawing/2014/main" id="{D2657003-74BA-F921-1B8B-8A6B3B7D5AB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5105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55304" name="Rectangle 11">
            <a:extLst>
              <a:ext uri="{FF2B5EF4-FFF2-40B4-BE49-F238E27FC236}">
                <a16:creationId xmlns:a16="http://schemas.microsoft.com/office/drawing/2014/main" id="{004520C2-6F96-10C1-C960-B99F6802CC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3810000"/>
            <a:ext cx="532765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tabLst>
                <a:tab pos="2598738" algn="ctr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tabLst>
                <a:tab pos="2598738" algn="ct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tabLst>
                <a:tab pos="2598738" algn="ct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4.	Транспортный уровень</a:t>
            </a:r>
          </a:p>
        </p:txBody>
      </p:sp>
      <p:sp>
        <p:nvSpPr>
          <p:cNvPr id="55305" name="Line 12">
            <a:extLst>
              <a:ext uri="{FF2B5EF4-FFF2-40B4-BE49-F238E27FC236}">
                <a16:creationId xmlns:a16="http://schemas.microsoft.com/office/drawing/2014/main" id="{18D48BED-53E9-7A29-8621-50C0986C524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4343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55306" name="Rectangle 14">
            <a:extLst>
              <a:ext uri="{FF2B5EF4-FFF2-40B4-BE49-F238E27FC236}">
                <a16:creationId xmlns:a16="http://schemas.microsoft.com/office/drawing/2014/main" id="{371DC2DE-5AD4-77B2-052C-66105C0FB3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3068638"/>
            <a:ext cx="532765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tabLst>
                <a:tab pos="2598738" algn="ctr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tabLst>
                <a:tab pos="2598738" algn="ct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tabLst>
                <a:tab pos="2598738" algn="ct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5.	Сеансовый уровень</a:t>
            </a:r>
          </a:p>
        </p:txBody>
      </p:sp>
      <p:sp>
        <p:nvSpPr>
          <p:cNvPr id="55307" name="Line 15">
            <a:extLst>
              <a:ext uri="{FF2B5EF4-FFF2-40B4-BE49-F238E27FC236}">
                <a16:creationId xmlns:a16="http://schemas.microsoft.com/office/drawing/2014/main" id="{1958133B-0905-AD14-F61E-9C681D7BCD3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3595688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55308" name="Rectangle 17">
            <a:extLst>
              <a:ext uri="{FF2B5EF4-FFF2-40B4-BE49-F238E27FC236}">
                <a16:creationId xmlns:a16="http://schemas.microsoft.com/office/drawing/2014/main" id="{DC340AE5-FD68-4B92-47B1-45E5813033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2286000"/>
            <a:ext cx="532765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tabLst>
                <a:tab pos="2598738" algn="ctr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tabLst>
                <a:tab pos="2598738" algn="ct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tabLst>
                <a:tab pos="2598738" algn="ct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6.	Представительский уровень</a:t>
            </a:r>
          </a:p>
        </p:txBody>
      </p:sp>
      <p:sp>
        <p:nvSpPr>
          <p:cNvPr id="55309" name="Line 18">
            <a:extLst>
              <a:ext uri="{FF2B5EF4-FFF2-40B4-BE49-F238E27FC236}">
                <a16:creationId xmlns:a16="http://schemas.microsoft.com/office/drawing/2014/main" id="{ADA74E5C-B479-3B31-B47A-DABA7329D66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2833688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55310" name="Rectangle 20">
            <a:extLst>
              <a:ext uri="{FF2B5EF4-FFF2-40B4-BE49-F238E27FC236}">
                <a16:creationId xmlns:a16="http://schemas.microsoft.com/office/drawing/2014/main" id="{27AC9D1E-D54B-20F0-A9BB-0A356754A4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1524000"/>
            <a:ext cx="5327650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tabLst>
                <a:tab pos="2598738" algn="ctr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tabLst>
                <a:tab pos="2598738" algn="ct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tabLst>
                <a:tab pos="2598738" algn="ct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598738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7.	Прикладной уровень</a:t>
            </a:r>
          </a:p>
        </p:txBody>
      </p:sp>
      <p:sp>
        <p:nvSpPr>
          <p:cNvPr id="55311" name="Line 21">
            <a:extLst>
              <a:ext uri="{FF2B5EF4-FFF2-40B4-BE49-F238E27FC236}">
                <a16:creationId xmlns:a16="http://schemas.microsoft.com/office/drawing/2014/main" id="{EA065EDF-125D-A805-F61F-0658F4A09CF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2057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6866" name="Rectangle 2">
            <a:extLst>
              <a:ext uri="{FF2B5EF4-FFF2-40B4-BE49-F238E27FC236}">
                <a16:creationId xmlns:a16="http://schemas.microsoft.com/office/drawing/2014/main" id="{0B765370-7689-BB64-99E5-1FC1E689AA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Основные понятия</a:t>
            </a:r>
          </a:p>
        </p:txBody>
      </p:sp>
      <p:sp>
        <p:nvSpPr>
          <p:cNvPr id="57347" name="Text Box 6">
            <a:extLst>
              <a:ext uri="{FF2B5EF4-FFF2-40B4-BE49-F238E27FC236}">
                <a16:creationId xmlns:a16="http://schemas.microsoft.com/office/drawing/2014/main" id="{78894FA7-6FB9-3BD7-986A-B9EE8C3656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765175"/>
            <a:ext cx="8858250" cy="598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60000"/>
              </a:spcBef>
              <a:buSzPct val="120000"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Протокол </a:t>
            </a:r>
            <a:r>
              <a:rPr lang="ru-RU" altLang="ru-RU" sz="2800">
                <a:latin typeface="Times New Roman" panose="02020603050405020304" pitchFamily="18" charset="0"/>
              </a:rPr>
              <a:t>(</a:t>
            </a:r>
            <a:r>
              <a:rPr lang="ru-RU" altLang="ru-RU" sz="2800" b="1">
                <a:latin typeface="Times New Roman" panose="02020603050405020304" pitchFamily="18" charset="0"/>
              </a:rPr>
              <a:t>правила взаимодействия одноименных уровней</a:t>
            </a:r>
            <a:r>
              <a:rPr lang="ru-RU" altLang="ru-RU" sz="2800">
                <a:latin typeface="Times New Roman" panose="02020603050405020304" pitchFamily="18" charset="0"/>
              </a:rPr>
              <a:t>)</a:t>
            </a:r>
            <a:r>
              <a:rPr lang="ru-RU" altLang="ru-RU" sz="2800" b="1">
                <a:latin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</a:rPr>
              <a:t>— формальное описание сообщений и правил, по которым сетевые устройства (вычислительные системы) осуществляют обмен информацией. Правила взаимодействия одноимённых (одноранговых) уровней сети. </a:t>
            </a:r>
          </a:p>
          <a:p>
            <a:pPr eaLnBrk="1" hangingPunct="1">
              <a:spcBef>
                <a:spcPct val="60000"/>
              </a:spcBef>
              <a:buSzPct val="120000"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Интерфейс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— правила взаимодействия вышестоящего уровня с нижестоящим.</a:t>
            </a:r>
            <a:endParaRPr lang="en-US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6000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Служба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сервис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) — набор операций, предоставляемых нижестоящим уровнем вышестоящему.</a:t>
            </a:r>
            <a:endParaRPr lang="en-US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6000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Стек протоколов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— перечень разноуровневых протоколов</a:t>
            </a:r>
            <a:r>
              <a:rPr lang="ru-RU" altLang="ru-RU" sz="2800">
                <a:latin typeface="Times New Roman" panose="02020603050405020304" pitchFamily="18" charset="0"/>
              </a:rPr>
              <a:t>,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реализованных в системе.</a:t>
            </a:r>
            <a:endParaRPr lang="en-US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098" name="Rectangle 2">
            <a:extLst>
              <a:ext uri="{FF2B5EF4-FFF2-40B4-BE49-F238E27FC236}">
                <a16:creationId xmlns:a16="http://schemas.microsoft.com/office/drawing/2014/main" id="{D8D3EB51-B7A7-AC64-9C9D-FCD9BDEFED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3112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Логическое взаимодействие сетевых устройств по 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i-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ому протоколу</a:t>
            </a:r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2E98399E-9FB8-420A-99EC-DBAFAD8F20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925638"/>
            <a:ext cx="3302000" cy="37353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en-US" altLang="ru-RU" sz="2400">
              <a:latin typeface="Times New Roman" panose="02020603050405020304" pitchFamily="18" charset="0"/>
            </a:endParaRPr>
          </a:p>
        </p:txBody>
      </p:sp>
      <p:cxnSp>
        <p:nvCxnSpPr>
          <p:cNvPr id="59396" name="AutoShape 4">
            <a:extLst>
              <a:ext uri="{FF2B5EF4-FFF2-40B4-BE49-F238E27FC236}">
                <a16:creationId xmlns:a16="http://schemas.microsoft.com/office/drawing/2014/main" id="{84B6538F-3BA1-E64B-B0E0-11A59865A1F1}"/>
              </a:ext>
            </a:extLst>
          </p:cNvPr>
          <p:cNvCxnSpPr>
            <a:cxnSpLocks noChangeShapeType="1"/>
            <a:stCxn id="59431" idx="3"/>
            <a:endCxn id="59432" idx="3"/>
          </p:cNvCxnSpPr>
          <p:nvPr/>
        </p:nvCxnSpPr>
        <p:spPr bwMode="auto">
          <a:xfrm>
            <a:off x="3200400" y="2382838"/>
            <a:ext cx="1588" cy="457200"/>
          </a:xfrm>
          <a:prstGeom prst="curvedConnector3">
            <a:avLst>
              <a:gd name="adj1" fmla="val 14400005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397" name="AutoShape 5">
            <a:extLst>
              <a:ext uri="{FF2B5EF4-FFF2-40B4-BE49-F238E27FC236}">
                <a16:creationId xmlns:a16="http://schemas.microsoft.com/office/drawing/2014/main" id="{D87EDA60-ACA3-8CE2-B1B5-F437797B914B}"/>
              </a:ext>
            </a:extLst>
          </p:cNvPr>
          <p:cNvCxnSpPr>
            <a:cxnSpLocks noChangeShapeType="1"/>
            <a:stCxn id="59432" idx="3"/>
            <a:endCxn id="59433" idx="3"/>
          </p:cNvCxnSpPr>
          <p:nvPr/>
        </p:nvCxnSpPr>
        <p:spPr bwMode="auto">
          <a:xfrm>
            <a:off x="3200400" y="2840038"/>
            <a:ext cx="1588" cy="457200"/>
          </a:xfrm>
          <a:prstGeom prst="curvedConnector3">
            <a:avLst>
              <a:gd name="adj1" fmla="val 14400005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398" name="AutoShape 6">
            <a:extLst>
              <a:ext uri="{FF2B5EF4-FFF2-40B4-BE49-F238E27FC236}">
                <a16:creationId xmlns:a16="http://schemas.microsoft.com/office/drawing/2014/main" id="{1A0EA18B-3B99-1D9E-AE1F-10F5D3AA9973}"/>
              </a:ext>
            </a:extLst>
          </p:cNvPr>
          <p:cNvCxnSpPr>
            <a:cxnSpLocks noChangeShapeType="1"/>
            <a:stCxn id="59433" idx="3"/>
            <a:endCxn id="59434" idx="3"/>
          </p:cNvCxnSpPr>
          <p:nvPr/>
        </p:nvCxnSpPr>
        <p:spPr bwMode="auto">
          <a:xfrm>
            <a:off x="3200400" y="3297238"/>
            <a:ext cx="1588" cy="457200"/>
          </a:xfrm>
          <a:prstGeom prst="curvedConnector3">
            <a:avLst>
              <a:gd name="adj1" fmla="val 14400005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399" name="AutoShape 7">
            <a:extLst>
              <a:ext uri="{FF2B5EF4-FFF2-40B4-BE49-F238E27FC236}">
                <a16:creationId xmlns:a16="http://schemas.microsoft.com/office/drawing/2014/main" id="{0267C63F-A2B4-FDDD-B7CE-F51BFD9B12B1}"/>
              </a:ext>
            </a:extLst>
          </p:cNvPr>
          <p:cNvCxnSpPr>
            <a:cxnSpLocks noChangeShapeType="1"/>
            <a:stCxn id="59434" idx="3"/>
            <a:endCxn id="59435" idx="3"/>
          </p:cNvCxnSpPr>
          <p:nvPr/>
        </p:nvCxnSpPr>
        <p:spPr bwMode="auto">
          <a:xfrm>
            <a:off x="3200400" y="3754438"/>
            <a:ext cx="1588" cy="457200"/>
          </a:xfrm>
          <a:prstGeom prst="curvedConnector3">
            <a:avLst>
              <a:gd name="adj1" fmla="val 14400005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59400" name="Group 17">
            <a:extLst>
              <a:ext uri="{FF2B5EF4-FFF2-40B4-BE49-F238E27FC236}">
                <a16:creationId xmlns:a16="http://schemas.microsoft.com/office/drawing/2014/main" id="{C099A24A-31E4-25FF-9C74-BB312AB77C4D}"/>
              </a:ext>
            </a:extLst>
          </p:cNvPr>
          <p:cNvGrpSpPr>
            <a:grpSpLocks/>
          </p:cNvGrpSpPr>
          <p:nvPr/>
        </p:nvGrpSpPr>
        <p:grpSpPr bwMode="auto">
          <a:xfrm>
            <a:off x="914400" y="2230438"/>
            <a:ext cx="465138" cy="2149475"/>
            <a:chOff x="1008" y="1776"/>
            <a:chExt cx="293" cy="1354"/>
          </a:xfrm>
        </p:grpSpPr>
        <p:sp>
          <p:nvSpPr>
            <p:cNvPr id="59441" name="Text Box 18">
              <a:extLst>
                <a:ext uri="{FF2B5EF4-FFF2-40B4-BE49-F238E27FC236}">
                  <a16:creationId xmlns:a16="http://schemas.microsoft.com/office/drawing/2014/main" id="{A64B8A5B-85AB-79DE-3643-06059B3331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6" y="1776"/>
              <a:ext cx="16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ru-RU" sz="2000">
                  <a:latin typeface="Times New Roman" panose="02020603050405020304" pitchFamily="18" charset="0"/>
                </a:rPr>
                <a:t>i</a:t>
              </a:r>
              <a:endParaRPr lang="ru-RU" altLang="ru-RU" sz="2000">
                <a:latin typeface="Times New Roman" panose="02020603050405020304" pitchFamily="18" charset="0"/>
              </a:endParaRPr>
            </a:p>
          </p:txBody>
        </p:sp>
        <p:sp>
          <p:nvSpPr>
            <p:cNvPr id="59442" name="Text Box 19">
              <a:extLst>
                <a:ext uri="{FF2B5EF4-FFF2-40B4-BE49-F238E27FC236}">
                  <a16:creationId xmlns:a16="http://schemas.microsoft.com/office/drawing/2014/main" id="{6BAF8282-4BB6-3BB0-8952-7EBFA24E60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" y="2016"/>
              <a:ext cx="29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ru-RU" sz="2000">
                  <a:latin typeface="Times New Roman" panose="02020603050405020304" pitchFamily="18" charset="0"/>
                </a:rPr>
                <a:t>i-1</a:t>
              </a:r>
              <a:endParaRPr lang="ru-RU" altLang="ru-RU" sz="2000">
                <a:latin typeface="Times New Roman" panose="02020603050405020304" pitchFamily="18" charset="0"/>
              </a:endParaRPr>
            </a:p>
          </p:txBody>
        </p:sp>
        <p:sp>
          <p:nvSpPr>
            <p:cNvPr id="59443" name="Text Box 20">
              <a:extLst>
                <a:ext uri="{FF2B5EF4-FFF2-40B4-BE49-F238E27FC236}">
                  <a16:creationId xmlns:a16="http://schemas.microsoft.com/office/drawing/2014/main" id="{9D5A32A6-E1BA-633D-3F32-2EDA137D20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" y="2304"/>
              <a:ext cx="27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ru-RU" sz="2000" b="1">
                  <a:latin typeface="Times New Roman" panose="02020603050405020304" pitchFamily="18" charset="0"/>
                </a:rPr>
                <a:t>…</a:t>
              </a:r>
              <a:endParaRPr lang="ru-RU" altLang="ru-RU" sz="2000" b="1">
                <a:latin typeface="Times New Roman" panose="02020603050405020304" pitchFamily="18" charset="0"/>
              </a:endParaRPr>
            </a:p>
          </p:txBody>
        </p:sp>
        <p:sp>
          <p:nvSpPr>
            <p:cNvPr id="59444" name="Text Box 21">
              <a:extLst>
                <a:ext uri="{FF2B5EF4-FFF2-40B4-BE49-F238E27FC236}">
                  <a16:creationId xmlns:a16="http://schemas.microsoft.com/office/drawing/2014/main" id="{E7078FC6-24EA-305F-3DD9-B2B797CF73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6" y="2592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ru-RU" sz="2000">
                  <a:latin typeface="Times New Roman" panose="02020603050405020304" pitchFamily="18" charset="0"/>
                </a:rPr>
                <a:t>2</a:t>
              </a:r>
              <a:endParaRPr lang="ru-RU" altLang="ru-RU" sz="2000">
                <a:latin typeface="Times New Roman" panose="02020603050405020304" pitchFamily="18" charset="0"/>
              </a:endParaRPr>
            </a:p>
          </p:txBody>
        </p:sp>
        <p:sp>
          <p:nvSpPr>
            <p:cNvPr id="59445" name="Text Box 22">
              <a:extLst>
                <a:ext uri="{FF2B5EF4-FFF2-40B4-BE49-F238E27FC236}">
                  <a16:creationId xmlns:a16="http://schemas.microsoft.com/office/drawing/2014/main" id="{BAC6B647-3141-6A5E-5FB1-BCE90D15B3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6" y="2880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ru-RU" sz="2000">
                  <a:latin typeface="Times New Roman" panose="02020603050405020304" pitchFamily="18" charset="0"/>
                </a:rPr>
                <a:t>1</a:t>
              </a:r>
              <a:endParaRPr lang="ru-RU" altLang="ru-RU" sz="2000">
                <a:latin typeface="Times New Roman" panose="02020603050405020304" pitchFamily="18" charset="0"/>
              </a:endParaRPr>
            </a:p>
          </p:txBody>
        </p:sp>
      </p:grpSp>
      <p:sp>
        <p:nvSpPr>
          <p:cNvPr id="59401" name="Text Box 24">
            <a:extLst>
              <a:ext uri="{FF2B5EF4-FFF2-40B4-BE49-F238E27FC236}">
                <a16:creationId xmlns:a16="http://schemas.microsoft.com/office/drawing/2014/main" id="{06073814-85B6-8705-05B3-469622859F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5229225"/>
            <a:ext cx="2981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Сетевое устройство 1</a:t>
            </a:r>
          </a:p>
        </p:txBody>
      </p:sp>
      <p:sp>
        <p:nvSpPr>
          <p:cNvPr id="59402" name="Rectangle 25">
            <a:extLst>
              <a:ext uri="{FF2B5EF4-FFF2-40B4-BE49-F238E27FC236}">
                <a16:creationId xmlns:a16="http://schemas.microsoft.com/office/drawing/2014/main" id="{92E38E5E-DD32-D01A-8A8E-DEEC5E9BDA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1849438"/>
            <a:ext cx="3409950" cy="38115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en-US" altLang="ru-RU" sz="2400">
              <a:latin typeface="Times New Roman" panose="02020603050405020304" pitchFamily="18" charset="0"/>
            </a:endParaRPr>
          </a:p>
        </p:txBody>
      </p:sp>
      <p:grpSp>
        <p:nvGrpSpPr>
          <p:cNvPr id="59403" name="Group 34">
            <a:extLst>
              <a:ext uri="{FF2B5EF4-FFF2-40B4-BE49-F238E27FC236}">
                <a16:creationId xmlns:a16="http://schemas.microsoft.com/office/drawing/2014/main" id="{D56897D7-2C45-5DD2-985B-B1AD3E248FC6}"/>
              </a:ext>
            </a:extLst>
          </p:cNvPr>
          <p:cNvGrpSpPr>
            <a:grpSpLocks/>
          </p:cNvGrpSpPr>
          <p:nvPr/>
        </p:nvGrpSpPr>
        <p:grpSpPr bwMode="auto">
          <a:xfrm>
            <a:off x="5486400" y="2230438"/>
            <a:ext cx="465138" cy="2149475"/>
            <a:chOff x="1008" y="1776"/>
            <a:chExt cx="293" cy="1354"/>
          </a:xfrm>
        </p:grpSpPr>
        <p:sp>
          <p:nvSpPr>
            <p:cNvPr id="59436" name="Text Box 35">
              <a:extLst>
                <a:ext uri="{FF2B5EF4-FFF2-40B4-BE49-F238E27FC236}">
                  <a16:creationId xmlns:a16="http://schemas.microsoft.com/office/drawing/2014/main" id="{5C52F344-BCF3-AA3A-2687-052BC9D2C5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6" y="1776"/>
              <a:ext cx="16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ru-RU" sz="2000">
                  <a:latin typeface="Times New Roman" panose="02020603050405020304" pitchFamily="18" charset="0"/>
                </a:rPr>
                <a:t>i</a:t>
              </a:r>
              <a:endParaRPr lang="ru-RU" altLang="ru-RU" sz="2000">
                <a:latin typeface="Times New Roman" panose="02020603050405020304" pitchFamily="18" charset="0"/>
              </a:endParaRPr>
            </a:p>
          </p:txBody>
        </p:sp>
        <p:sp>
          <p:nvSpPr>
            <p:cNvPr id="59437" name="Text Box 36">
              <a:extLst>
                <a:ext uri="{FF2B5EF4-FFF2-40B4-BE49-F238E27FC236}">
                  <a16:creationId xmlns:a16="http://schemas.microsoft.com/office/drawing/2014/main" id="{8460AE67-8B61-5FD6-9236-2D0232AF4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" y="2016"/>
              <a:ext cx="29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ru-RU" sz="2000">
                  <a:latin typeface="Times New Roman" panose="02020603050405020304" pitchFamily="18" charset="0"/>
                </a:rPr>
                <a:t>i-1</a:t>
              </a:r>
              <a:endParaRPr lang="ru-RU" altLang="ru-RU" sz="2000">
                <a:latin typeface="Times New Roman" panose="02020603050405020304" pitchFamily="18" charset="0"/>
              </a:endParaRPr>
            </a:p>
          </p:txBody>
        </p:sp>
        <p:sp>
          <p:nvSpPr>
            <p:cNvPr id="59438" name="Text Box 37">
              <a:extLst>
                <a:ext uri="{FF2B5EF4-FFF2-40B4-BE49-F238E27FC236}">
                  <a16:creationId xmlns:a16="http://schemas.microsoft.com/office/drawing/2014/main" id="{0AB8D7F4-D959-AC40-D8EA-E19FA23190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" y="2304"/>
              <a:ext cx="27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ru-RU" sz="2000" b="1">
                  <a:latin typeface="Times New Roman" panose="02020603050405020304" pitchFamily="18" charset="0"/>
                </a:rPr>
                <a:t>…</a:t>
              </a:r>
              <a:endParaRPr lang="ru-RU" altLang="ru-RU" sz="2000" b="1">
                <a:latin typeface="Times New Roman" panose="02020603050405020304" pitchFamily="18" charset="0"/>
              </a:endParaRPr>
            </a:p>
          </p:txBody>
        </p:sp>
        <p:sp>
          <p:nvSpPr>
            <p:cNvPr id="59439" name="Text Box 38">
              <a:extLst>
                <a:ext uri="{FF2B5EF4-FFF2-40B4-BE49-F238E27FC236}">
                  <a16:creationId xmlns:a16="http://schemas.microsoft.com/office/drawing/2014/main" id="{3572B586-E672-7522-EA4B-C9D49B317D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6" y="2592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ru-RU" sz="2000">
                  <a:latin typeface="Times New Roman" panose="02020603050405020304" pitchFamily="18" charset="0"/>
                </a:rPr>
                <a:t>2</a:t>
              </a:r>
              <a:endParaRPr lang="ru-RU" altLang="ru-RU" sz="2000">
                <a:latin typeface="Times New Roman" panose="02020603050405020304" pitchFamily="18" charset="0"/>
              </a:endParaRPr>
            </a:p>
          </p:txBody>
        </p:sp>
        <p:sp>
          <p:nvSpPr>
            <p:cNvPr id="59440" name="Text Box 39">
              <a:extLst>
                <a:ext uri="{FF2B5EF4-FFF2-40B4-BE49-F238E27FC236}">
                  <a16:creationId xmlns:a16="http://schemas.microsoft.com/office/drawing/2014/main" id="{7FF3867D-2CF1-9594-FA70-5931D1FB88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6" y="2880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ru-RU" sz="2000">
                  <a:latin typeface="Times New Roman" panose="02020603050405020304" pitchFamily="18" charset="0"/>
                </a:rPr>
                <a:t>1</a:t>
              </a:r>
              <a:endParaRPr lang="ru-RU" altLang="ru-RU" sz="2000">
                <a:latin typeface="Times New Roman" panose="02020603050405020304" pitchFamily="18" charset="0"/>
              </a:endParaRPr>
            </a:p>
          </p:txBody>
        </p:sp>
      </p:grpSp>
      <p:sp>
        <p:nvSpPr>
          <p:cNvPr id="59404" name="Text Box 41">
            <a:extLst>
              <a:ext uri="{FF2B5EF4-FFF2-40B4-BE49-F238E27FC236}">
                <a16:creationId xmlns:a16="http://schemas.microsoft.com/office/drawing/2014/main" id="{178A34B7-92BB-3A5D-52C8-FE4321DCF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2925" y="5229225"/>
            <a:ext cx="2981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Сетевое устройство 2</a:t>
            </a:r>
          </a:p>
        </p:txBody>
      </p:sp>
      <p:cxnSp>
        <p:nvCxnSpPr>
          <p:cNvPr id="59405" name="AutoShape 43">
            <a:extLst>
              <a:ext uri="{FF2B5EF4-FFF2-40B4-BE49-F238E27FC236}">
                <a16:creationId xmlns:a16="http://schemas.microsoft.com/office/drawing/2014/main" id="{79549222-814E-5965-28C9-6E04C7D93A4E}"/>
              </a:ext>
            </a:extLst>
          </p:cNvPr>
          <p:cNvCxnSpPr>
            <a:cxnSpLocks noChangeShapeType="1"/>
            <a:stCxn id="59430" idx="3"/>
            <a:endCxn id="59429" idx="3"/>
          </p:cNvCxnSpPr>
          <p:nvPr/>
        </p:nvCxnSpPr>
        <p:spPr bwMode="auto">
          <a:xfrm flipV="1">
            <a:off x="7772400" y="3754438"/>
            <a:ext cx="1588" cy="457200"/>
          </a:xfrm>
          <a:prstGeom prst="curvedConnector3">
            <a:avLst>
              <a:gd name="adj1" fmla="val 14400005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406" name="AutoShape 44">
            <a:extLst>
              <a:ext uri="{FF2B5EF4-FFF2-40B4-BE49-F238E27FC236}">
                <a16:creationId xmlns:a16="http://schemas.microsoft.com/office/drawing/2014/main" id="{206D9AA4-8DD7-B376-1D0A-74085FD2D28F}"/>
              </a:ext>
            </a:extLst>
          </p:cNvPr>
          <p:cNvCxnSpPr>
            <a:cxnSpLocks noChangeShapeType="1"/>
            <a:stCxn id="59429" idx="3"/>
            <a:endCxn id="59428" idx="3"/>
          </p:cNvCxnSpPr>
          <p:nvPr/>
        </p:nvCxnSpPr>
        <p:spPr bwMode="auto">
          <a:xfrm flipV="1">
            <a:off x="7772400" y="3297238"/>
            <a:ext cx="1588" cy="457200"/>
          </a:xfrm>
          <a:prstGeom prst="curvedConnector3">
            <a:avLst>
              <a:gd name="adj1" fmla="val 14400005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407" name="AutoShape 45">
            <a:extLst>
              <a:ext uri="{FF2B5EF4-FFF2-40B4-BE49-F238E27FC236}">
                <a16:creationId xmlns:a16="http://schemas.microsoft.com/office/drawing/2014/main" id="{10CB71CE-8CCB-55B0-D107-F1B27AB370AD}"/>
              </a:ext>
            </a:extLst>
          </p:cNvPr>
          <p:cNvCxnSpPr>
            <a:cxnSpLocks noChangeShapeType="1"/>
            <a:stCxn id="59428" idx="3"/>
            <a:endCxn id="59427" idx="3"/>
          </p:cNvCxnSpPr>
          <p:nvPr/>
        </p:nvCxnSpPr>
        <p:spPr bwMode="auto">
          <a:xfrm flipV="1">
            <a:off x="7772400" y="2840038"/>
            <a:ext cx="1588" cy="457200"/>
          </a:xfrm>
          <a:prstGeom prst="curvedConnector3">
            <a:avLst>
              <a:gd name="adj1" fmla="val 14400005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408" name="AutoShape 46">
            <a:extLst>
              <a:ext uri="{FF2B5EF4-FFF2-40B4-BE49-F238E27FC236}">
                <a16:creationId xmlns:a16="http://schemas.microsoft.com/office/drawing/2014/main" id="{1C8086D1-A469-9870-4BF3-020C04FF0378}"/>
              </a:ext>
            </a:extLst>
          </p:cNvPr>
          <p:cNvCxnSpPr>
            <a:cxnSpLocks noChangeShapeType="1"/>
            <a:stCxn id="59427" idx="3"/>
            <a:endCxn id="59426" idx="3"/>
          </p:cNvCxnSpPr>
          <p:nvPr/>
        </p:nvCxnSpPr>
        <p:spPr bwMode="auto">
          <a:xfrm flipV="1">
            <a:off x="7772400" y="2382838"/>
            <a:ext cx="1588" cy="457200"/>
          </a:xfrm>
          <a:prstGeom prst="curvedConnector3">
            <a:avLst>
              <a:gd name="adj1" fmla="val 14400005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9409" name="Rectangle 56">
            <a:extLst>
              <a:ext uri="{FF2B5EF4-FFF2-40B4-BE49-F238E27FC236}">
                <a16:creationId xmlns:a16="http://schemas.microsoft.com/office/drawing/2014/main" id="{2895F0A3-7169-5550-4EA4-D0D595241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4075" y="4437063"/>
            <a:ext cx="360363" cy="4318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59410" name="Rectangle 57">
            <a:extLst>
              <a:ext uri="{FF2B5EF4-FFF2-40B4-BE49-F238E27FC236}">
                <a16:creationId xmlns:a16="http://schemas.microsoft.com/office/drawing/2014/main" id="{31EBC9EC-B912-8CB7-0F36-E294F8CA2E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9563" y="4437063"/>
            <a:ext cx="360362" cy="4318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ru-RU" altLang="ru-RU" sz="2800">
              <a:latin typeface="Times New Roman" panose="02020603050405020304" pitchFamily="18" charset="0"/>
            </a:endParaRPr>
          </a:p>
        </p:txBody>
      </p:sp>
      <p:grpSp>
        <p:nvGrpSpPr>
          <p:cNvPr id="59411" name="Group 11">
            <a:extLst>
              <a:ext uri="{FF2B5EF4-FFF2-40B4-BE49-F238E27FC236}">
                <a16:creationId xmlns:a16="http://schemas.microsoft.com/office/drawing/2014/main" id="{E953ACE6-7A6B-F6BF-0790-D15EDDC6A8FC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2154238"/>
            <a:ext cx="1828800" cy="2286000"/>
            <a:chOff x="1296" y="1728"/>
            <a:chExt cx="1152" cy="1440"/>
          </a:xfrm>
        </p:grpSpPr>
        <p:sp>
          <p:nvSpPr>
            <p:cNvPr id="59431" name="Rectangle 12">
              <a:extLst>
                <a:ext uri="{FF2B5EF4-FFF2-40B4-BE49-F238E27FC236}">
                  <a16:creationId xmlns:a16="http://schemas.microsoft.com/office/drawing/2014/main" id="{2C548BD1-1E17-7F4C-853B-9396639FCF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1728"/>
              <a:ext cx="1152" cy="28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800">
                <a:latin typeface="Times New Roman" panose="02020603050405020304" pitchFamily="18" charset="0"/>
              </a:endParaRPr>
            </a:p>
          </p:txBody>
        </p:sp>
        <p:sp>
          <p:nvSpPr>
            <p:cNvPr id="59432" name="Rectangle 13">
              <a:extLst>
                <a:ext uri="{FF2B5EF4-FFF2-40B4-BE49-F238E27FC236}">
                  <a16:creationId xmlns:a16="http://schemas.microsoft.com/office/drawing/2014/main" id="{853141B0-20EE-C4E9-A1E2-B4DC3B7107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2016"/>
              <a:ext cx="1152" cy="28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800">
                <a:latin typeface="Times New Roman" panose="02020603050405020304" pitchFamily="18" charset="0"/>
              </a:endParaRPr>
            </a:p>
          </p:txBody>
        </p:sp>
        <p:sp>
          <p:nvSpPr>
            <p:cNvPr id="59433" name="Rectangle 14">
              <a:extLst>
                <a:ext uri="{FF2B5EF4-FFF2-40B4-BE49-F238E27FC236}">
                  <a16:creationId xmlns:a16="http://schemas.microsoft.com/office/drawing/2014/main" id="{E9CDB0C4-BAEF-FC71-553E-2B9C6580B4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2304"/>
              <a:ext cx="1152" cy="28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800">
                <a:latin typeface="Times New Roman" panose="02020603050405020304" pitchFamily="18" charset="0"/>
              </a:endParaRPr>
            </a:p>
          </p:txBody>
        </p:sp>
        <p:sp>
          <p:nvSpPr>
            <p:cNvPr id="59434" name="Rectangle 15">
              <a:extLst>
                <a:ext uri="{FF2B5EF4-FFF2-40B4-BE49-F238E27FC236}">
                  <a16:creationId xmlns:a16="http://schemas.microsoft.com/office/drawing/2014/main" id="{0C9B566E-7AAC-02CF-3559-1CA52673E7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2592"/>
              <a:ext cx="1152" cy="28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800">
                <a:latin typeface="Times New Roman" panose="02020603050405020304" pitchFamily="18" charset="0"/>
              </a:endParaRPr>
            </a:p>
          </p:txBody>
        </p:sp>
        <p:sp>
          <p:nvSpPr>
            <p:cNvPr id="59435" name="Rectangle 16">
              <a:extLst>
                <a:ext uri="{FF2B5EF4-FFF2-40B4-BE49-F238E27FC236}">
                  <a16:creationId xmlns:a16="http://schemas.microsoft.com/office/drawing/2014/main" id="{9C459E7B-79FD-ADC1-097B-4A088A49D2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2880"/>
              <a:ext cx="1152" cy="28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8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9412" name="Group 28">
            <a:extLst>
              <a:ext uri="{FF2B5EF4-FFF2-40B4-BE49-F238E27FC236}">
                <a16:creationId xmlns:a16="http://schemas.microsoft.com/office/drawing/2014/main" id="{A951CEA3-D33A-E5C0-9181-1C45B4DF0449}"/>
              </a:ext>
            </a:extLst>
          </p:cNvPr>
          <p:cNvGrpSpPr>
            <a:grpSpLocks/>
          </p:cNvGrpSpPr>
          <p:nvPr/>
        </p:nvGrpSpPr>
        <p:grpSpPr bwMode="auto">
          <a:xfrm>
            <a:off x="5943600" y="2154238"/>
            <a:ext cx="1828800" cy="2286000"/>
            <a:chOff x="1296" y="1728"/>
            <a:chExt cx="1152" cy="1440"/>
          </a:xfrm>
        </p:grpSpPr>
        <p:sp>
          <p:nvSpPr>
            <p:cNvPr id="59426" name="Rectangle 29">
              <a:extLst>
                <a:ext uri="{FF2B5EF4-FFF2-40B4-BE49-F238E27FC236}">
                  <a16:creationId xmlns:a16="http://schemas.microsoft.com/office/drawing/2014/main" id="{7AABE11A-0268-6BFA-3B60-CCFB9763A5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1728"/>
              <a:ext cx="1152" cy="28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800">
                <a:latin typeface="Times New Roman" panose="02020603050405020304" pitchFamily="18" charset="0"/>
              </a:endParaRPr>
            </a:p>
          </p:txBody>
        </p:sp>
        <p:sp>
          <p:nvSpPr>
            <p:cNvPr id="59427" name="Rectangle 30">
              <a:extLst>
                <a:ext uri="{FF2B5EF4-FFF2-40B4-BE49-F238E27FC236}">
                  <a16:creationId xmlns:a16="http://schemas.microsoft.com/office/drawing/2014/main" id="{719E5658-20D2-01B5-73CF-61FDA1347A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2016"/>
              <a:ext cx="1152" cy="28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800">
                <a:latin typeface="Times New Roman" panose="02020603050405020304" pitchFamily="18" charset="0"/>
              </a:endParaRPr>
            </a:p>
          </p:txBody>
        </p:sp>
        <p:sp>
          <p:nvSpPr>
            <p:cNvPr id="59428" name="Rectangle 31">
              <a:extLst>
                <a:ext uri="{FF2B5EF4-FFF2-40B4-BE49-F238E27FC236}">
                  <a16:creationId xmlns:a16="http://schemas.microsoft.com/office/drawing/2014/main" id="{90245FC0-8E3E-143A-0541-35AA35DD8E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2304"/>
              <a:ext cx="1152" cy="28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800">
                <a:latin typeface="Times New Roman" panose="02020603050405020304" pitchFamily="18" charset="0"/>
              </a:endParaRPr>
            </a:p>
          </p:txBody>
        </p:sp>
        <p:sp>
          <p:nvSpPr>
            <p:cNvPr id="59429" name="Rectangle 32">
              <a:extLst>
                <a:ext uri="{FF2B5EF4-FFF2-40B4-BE49-F238E27FC236}">
                  <a16:creationId xmlns:a16="http://schemas.microsoft.com/office/drawing/2014/main" id="{7439FA23-69A0-9951-B656-76046850B4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2592"/>
              <a:ext cx="1152" cy="28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800">
                <a:latin typeface="Times New Roman" panose="02020603050405020304" pitchFamily="18" charset="0"/>
              </a:endParaRPr>
            </a:p>
          </p:txBody>
        </p:sp>
        <p:sp>
          <p:nvSpPr>
            <p:cNvPr id="59430" name="Rectangle 33">
              <a:extLst>
                <a:ext uri="{FF2B5EF4-FFF2-40B4-BE49-F238E27FC236}">
                  <a16:creationId xmlns:a16="http://schemas.microsoft.com/office/drawing/2014/main" id="{52EE5AC9-578E-1BE6-D425-4938FC6D4A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2880"/>
              <a:ext cx="1152" cy="28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800">
                <a:latin typeface="Times New Roman" panose="02020603050405020304" pitchFamily="18" charset="0"/>
              </a:endParaRPr>
            </a:p>
          </p:txBody>
        </p:sp>
      </p:grpSp>
      <p:sp>
        <p:nvSpPr>
          <p:cNvPr id="59413" name="Rectangle 58">
            <a:extLst>
              <a:ext uri="{FF2B5EF4-FFF2-40B4-BE49-F238E27FC236}">
                <a16:creationId xmlns:a16="http://schemas.microsoft.com/office/drawing/2014/main" id="{72255594-8811-5918-A7AB-D96DE17898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4075" y="4868863"/>
            <a:ext cx="4895850" cy="3603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59414" name="Line 59">
            <a:extLst>
              <a:ext uri="{FF2B5EF4-FFF2-40B4-BE49-F238E27FC236}">
                <a16:creationId xmlns:a16="http://schemas.microsoft.com/office/drawing/2014/main" id="{DD6604E6-3DB1-FA40-D7FE-167AE4A25B62}"/>
              </a:ext>
            </a:extLst>
          </p:cNvPr>
          <p:cNvSpPr>
            <a:spLocks noChangeShapeType="1"/>
          </p:cNvSpPr>
          <p:nvPr/>
        </p:nvSpPr>
        <p:spPr bwMode="auto">
          <a:xfrm>
            <a:off x="2124075" y="4437063"/>
            <a:ext cx="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59415" name="Line 60">
            <a:extLst>
              <a:ext uri="{FF2B5EF4-FFF2-40B4-BE49-F238E27FC236}">
                <a16:creationId xmlns:a16="http://schemas.microsoft.com/office/drawing/2014/main" id="{2515A734-FEC7-6D48-5D7F-01DA35659728}"/>
              </a:ext>
            </a:extLst>
          </p:cNvPr>
          <p:cNvSpPr>
            <a:spLocks noChangeShapeType="1"/>
          </p:cNvSpPr>
          <p:nvPr/>
        </p:nvSpPr>
        <p:spPr bwMode="auto">
          <a:xfrm>
            <a:off x="2124075" y="5229225"/>
            <a:ext cx="48958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59416" name="Line 61">
            <a:extLst>
              <a:ext uri="{FF2B5EF4-FFF2-40B4-BE49-F238E27FC236}">
                <a16:creationId xmlns:a16="http://schemas.microsoft.com/office/drawing/2014/main" id="{ADA8FE7D-CDB9-638D-E9EC-EC2507AEEBF1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9925" y="4437063"/>
            <a:ext cx="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59417" name="Line 62">
            <a:extLst>
              <a:ext uri="{FF2B5EF4-FFF2-40B4-BE49-F238E27FC236}">
                <a16:creationId xmlns:a16="http://schemas.microsoft.com/office/drawing/2014/main" id="{AB184692-5BD3-0F0B-A7E1-E2560EAFC5A2}"/>
              </a:ext>
            </a:extLst>
          </p:cNvPr>
          <p:cNvSpPr>
            <a:spLocks noChangeShapeType="1"/>
          </p:cNvSpPr>
          <p:nvPr/>
        </p:nvSpPr>
        <p:spPr bwMode="auto">
          <a:xfrm>
            <a:off x="2484438" y="4437063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59418" name="Line 63">
            <a:extLst>
              <a:ext uri="{FF2B5EF4-FFF2-40B4-BE49-F238E27FC236}">
                <a16:creationId xmlns:a16="http://schemas.microsoft.com/office/drawing/2014/main" id="{FE01841D-7CC3-72F6-6E0A-2CD6E2CF4F0C}"/>
              </a:ext>
            </a:extLst>
          </p:cNvPr>
          <p:cNvSpPr>
            <a:spLocks noChangeShapeType="1"/>
          </p:cNvSpPr>
          <p:nvPr/>
        </p:nvSpPr>
        <p:spPr bwMode="auto">
          <a:xfrm>
            <a:off x="2484438" y="4868863"/>
            <a:ext cx="4175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59419" name="Line 64">
            <a:extLst>
              <a:ext uri="{FF2B5EF4-FFF2-40B4-BE49-F238E27FC236}">
                <a16:creationId xmlns:a16="http://schemas.microsoft.com/office/drawing/2014/main" id="{A9FD6E10-90FF-2996-485A-77A0000C69D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59563" y="4437063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cxnSp>
        <p:nvCxnSpPr>
          <p:cNvPr id="59420" name="AutoShape 65">
            <a:extLst>
              <a:ext uri="{FF2B5EF4-FFF2-40B4-BE49-F238E27FC236}">
                <a16:creationId xmlns:a16="http://schemas.microsoft.com/office/drawing/2014/main" id="{FCB9DD7B-8507-1051-BFEB-1633AE3A2F80}"/>
              </a:ext>
            </a:extLst>
          </p:cNvPr>
          <p:cNvCxnSpPr>
            <a:cxnSpLocks noChangeShapeType="1"/>
            <a:stCxn id="59435" idx="2"/>
            <a:endCxn id="59430" idx="2"/>
          </p:cNvCxnSpPr>
          <p:nvPr/>
        </p:nvCxnSpPr>
        <p:spPr bwMode="auto">
          <a:xfrm rot="16200000" flipH="1">
            <a:off x="4571206" y="2155032"/>
            <a:ext cx="1587" cy="4572000"/>
          </a:xfrm>
          <a:prstGeom prst="bentConnector3">
            <a:avLst>
              <a:gd name="adj1" fmla="val 38700014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9421" name="Text Box 69">
            <a:extLst>
              <a:ext uri="{FF2B5EF4-FFF2-40B4-BE49-F238E27FC236}">
                <a16:creationId xmlns:a16="http://schemas.microsoft.com/office/drawing/2014/main" id="{30DAADCE-4C44-D23B-066D-AD87E2686F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5780088"/>
            <a:ext cx="4784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физическая среда передачи данных</a:t>
            </a:r>
          </a:p>
        </p:txBody>
      </p:sp>
      <p:sp>
        <p:nvSpPr>
          <p:cNvPr id="59422" name="Line 70">
            <a:extLst>
              <a:ext uri="{FF2B5EF4-FFF2-40B4-BE49-F238E27FC236}">
                <a16:creationId xmlns:a16="http://schemas.microsoft.com/office/drawing/2014/main" id="{455FD980-4F6E-C686-2090-C1F2CB7D4A5F}"/>
              </a:ext>
            </a:extLst>
          </p:cNvPr>
          <p:cNvSpPr>
            <a:spLocks noChangeShapeType="1"/>
          </p:cNvSpPr>
          <p:nvPr/>
        </p:nvSpPr>
        <p:spPr bwMode="auto">
          <a:xfrm>
            <a:off x="250825" y="6237288"/>
            <a:ext cx="46085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59423" name="Line 71">
            <a:extLst>
              <a:ext uri="{FF2B5EF4-FFF2-40B4-BE49-F238E27FC236}">
                <a16:creationId xmlns:a16="http://schemas.microsoft.com/office/drawing/2014/main" id="{09DB3797-7AC6-D875-25C4-006F6C394B6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59338" y="5229225"/>
            <a:ext cx="433387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59424" name="Text Box 73">
            <a:extLst>
              <a:ext uri="{FF2B5EF4-FFF2-40B4-BE49-F238E27FC236}">
                <a16:creationId xmlns:a16="http://schemas.microsoft.com/office/drawing/2014/main" id="{C3643563-7237-D9A8-CDE2-449BCAE004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2475" y="4313238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2400">
                <a:latin typeface="Times New Roman" panose="02020603050405020304" pitchFamily="18" charset="0"/>
              </a:rPr>
              <a:t>i)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cxnSp>
        <p:nvCxnSpPr>
          <p:cNvPr id="59425" name="Прямая со стрелкой 57">
            <a:extLst>
              <a:ext uri="{FF2B5EF4-FFF2-40B4-BE49-F238E27FC236}">
                <a16:creationId xmlns:a16="http://schemas.microsoft.com/office/drawing/2014/main" id="{44364B26-1C9C-A4E3-663C-3311D1160ED3}"/>
              </a:ext>
            </a:extLst>
          </p:cNvPr>
          <p:cNvCxnSpPr>
            <a:cxnSpLocks noChangeShapeType="1"/>
            <a:stCxn id="59431" idx="3"/>
            <a:endCxn id="59426" idx="1"/>
          </p:cNvCxnSpPr>
          <p:nvPr/>
        </p:nvCxnSpPr>
        <p:spPr bwMode="auto">
          <a:xfrm>
            <a:off x="3200400" y="2382838"/>
            <a:ext cx="2743200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6146" name="Rectangle 2">
            <a:extLst>
              <a:ext uri="{FF2B5EF4-FFF2-40B4-BE49-F238E27FC236}">
                <a16:creationId xmlns:a16="http://schemas.microsoft.com/office/drawing/2014/main" id="{FA182818-78BD-49F9-8AA7-0B99C570D0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Семейство протоколов 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TCP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/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IP</a:t>
            </a:r>
            <a:endParaRPr lang="ru-RU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8DF4C1A8-0C8A-DB15-3B43-83FA2185AC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4221163"/>
            <a:ext cx="6048375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tabLst>
                <a:tab pos="2951163" algn="ctr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tabLst>
                <a:tab pos="2951163" algn="ct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tabLst>
                <a:tab pos="2951163" algn="ct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tabLst>
                <a:tab pos="2951163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951163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951163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951163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951163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951163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1.	Уровень доступа к сети</a:t>
            </a:r>
          </a:p>
        </p:txBody>
      </p:sp>
      <p:sp>
        <p:nvSpPr>
          <p:cNvPr id="61444" name="Rectangle 5">
            <a:extLst>
              <a:ext uri="{FF2B5EF4-FFF2-40B4-BE49-F238E27FC236}">
                <a16:creationId xmlns:a16="http://schemas.microsoft.com/office/drawing/2014/main" id="{95FA4A0B-4B25-28BA-2E44-863618D73A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75" y="3141663"/>
            <a:ext cx="6048375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tabLst>
                <a:tab pos="2951163" algn="ctr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tabLst>
                <a:tab pos="2951163" algn="ct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tabLst>
                <a:tab pos="2951163" algn="ct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tabLst>
                <a:tab pos="2951163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951163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951163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951163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951163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951163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2.	Межсетевой уровень</a:t>
            </a:r>
          </a:p>
        </p:txBody>
      </p:sp>
      <p:sp>
        <p:nvSpPr>
          <p:cNvPr id="61445" name="Line 6">
            <a:extLst>
              <a:ext uri="{FF2B5EF4-FFF2-40B4-BE49-F238E27FC236}">
                <a16:creationId xmlns:a16="http://schemas.microsoft.com/office/drawing/2014/main" id="{A567E828-CD71-BE8B-1061-7D94AD4D582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00563" y="3716338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61446" name="Rectangle 8">
            <a:extLst>
              <a:ext uri="{FF2B5EF4-FFF2-40B4-BE49-F238E27FC236}">
                <a16:creationId xmlns:a16="http://schemas.microsoft.com/office/drawing/2014/main" id="{FD67A1FF-8464-EA75-6CCF-9FC7D00F1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1196975"/>
            <a:ext cx="6048375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tabLst>
                <a:tab pos="2951163" algn="ctr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tabLst>
                <a:tab pos="2951163" algn="ct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tabLst>
                <a:tab pos="2951163" algn="ct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tabLst>
                <a:tab pos="2951163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951163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951163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951163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951163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951163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4.	Уровень прикладных программ</a:t>
            </a:r>
          </a:p>
        </p:txBody>
      </p:sp>
      <p:sp>
        <p:nvSpPr>
          <p:cNvPr id="61447" name="Line 9">
            <a:extLst>
              <a:ext uri="{FF2B5EF4-FFF2-40B4-BE49-F238E27FC236}">
                <a16:creationId xmlns:a16="http://schemas.microsoft.com/office/drawing/2014/main" id="{8D18CFC5-EFBC-4D1A-7DB1-2047A80672D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00563" y="1700213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61448" name="Rectangle 11">
            <a:extLst>
              <a:ext uri="{FF2B5EF4-FFF2-40B4-BE49-F238E27FC236}">
                <a16:creationId xmlns:a16="http://schemas.microsoft.com/office/drawing/2014/main" id="{D0340587-5D7C-75A9-8342-708C9787E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2133600"/>
            <a:ext cx="6048375" cy="533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tabLst>
                <a:tab pos="2951163" algn="ctr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tabLst>
                <a:tab pos="2951163" algn="ct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tabLst>
                <a:tab pos="2951163" algn="ct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tabLst>
                <a:tab pos="2951163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951163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951163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951163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951163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2951163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3.	Транспортный уровень</a:t>
            </a:r>
          </a:p>
        </p:txBody>
      </p:sp>
      <p:sp>
        <p:nvSpPr>
          <p:cNvPr id="61449" name="Line 12">
            <a:extLst>
              <a:ext uri="{FF2B5EF4-FFF2-40B4-BE49-F238E27FC236}">
                <a16:creationId xmlns:a16="http://schemas.microsoft.com/office/drawing/2014/main" id="{7AE1357F-A54F-69DC-DB47-D290E50EADC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00563" y="2636838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626" name="Rectangle 2">
            <a:extLst>
              <a:ext uri="{FF2B5EF4-FFF2-40B4-BE49-F238E27FC236}">
                <a16:creationId xmlns:a16="http://schemas.microsoft.com/office/drawing/2014/main" id="{18BA4FA7-FA15-6E87-915E-08952C165A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Иерархия 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MIMD-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систем</a:t>
            </a:r>
          </a:p>
        </p:txBody>
      </p:sp>
      <p:sp>
        <p:nvSpPr>
          <p:cNvPr id="8195" name="Rectangle 10">
            <a:extLst>
              <a:ext uri="{FF2B5EF4-FFF2-40B4-BE49-F238E27FC236}">
                <a16:creationId xmlns:a16="http://schemas.microsoft.com/office/drawing/2014/main" id="{629885BC-90C1-DC86-F357-68452C5EB9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765175"/>
            <a:ext cx="1371600" cy="47783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2400" b="1">
                <a:latin typeface="Times New Roman" panose="02020603050405020304" pitchFamily="18" charset="0"/>
              </a:rPr>
              <a:t>MIMD</a:t>
            </a:r>
          </a:p>
        </p:txBody>
      </p:sp>
      <p:sp>
        <p:nvSpPr>
          <p:cNvPr id="8196" name="Rectangle 11">
            <a:extLst>
              <a:ext uri="{FF2B5EF4-FFF2-40B4-BE49-F238E27FC236}">
                <a16:creationId xmlns:a16="http://schemas.microsoft.com/office/drawing/2014/main" id="{BAED4D69-DFE6-9F50-FA31-20702AB2A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700213"/>
            <a:ext cx="5184775" cy="792162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с общей оперативной памятью</a:t>
            </a:r>
            <a:r>
              <a:rPr lang="en-US" altLang="ru-RU" sz="24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8197" name="Rectangle 12">
            <a:extLst>
              <a:ext uri="{FF2B5EF4-FFF2-40B4-BE49-F238E27FC236}">
                <a16:creationId xmlns:a16="http://schemas.microsoft.com/office/drawing/2014/main" id="{BA0F44D1-05D7-0E6A-0D4A-468272ADA6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5600" y="1700213"/>
            <a:ext cx="3600450" cy="792162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с распределённой</a:t>
            </a:r>
            <a:endParaRPr lang="ru-RU" altLang="ru-RU" sz="240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оперативной памятью</a:t>
            </a:r>
            <a:r>
              <a:rPr lang="en-US" altLang="ru-RU" sz="24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8198" name="Rectangle 13">
            <a:extLst>
              <a:ext uri="{FF2B5EF4-FFF2-40B4-BE49-F238E27FC236}">
                <a16:creationId xmlns:a16="http://schemas.microsoft.com/office/drawing/2014/main" id="{848F44F0-9182-C90C-92C2-CA06C15924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38" y="2852738"/>
            <a:ext cx="2471737" cy="2303462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UMA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истема </a:t>
            </a:r>
            <a:r>
              <a:rPr lang="en-US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однородным </a:t>
            </a:r>
            <a:endParaRPr lang="en-US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доступом в память </a:t>
            </a:r>
            <a:endParaRPr lang="en-US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Uniform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Memory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Access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ru-RU" sz="2400">
              <a:latin typeface="Times New Roman" panose="02020603050405020304" pitchFamily="18" charset="0"/>
            </a:endParaRPr>
          </a:p>
        </p:txBody>
      </p:sp>
      <p:sp>
        <p:nvSpPr>
          <p:cNvPr id="8199" name="Rectangle 14">
            <a:extLst>
              <a:ext uri="{FF2B5EF4-FFF2-40B4-BE49-F238E27FC236}">
                <a16:creationId xmlns:a16="http://schemas.microsoft.com/office/drawing/2014/main" id="{ED57D3D9-C772-289B-6C95-60EC3CD7C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663" y="5516563"/>
            <a:ext cx="5199062" cy="122555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marL="182563" indent="-182563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SzTx/>
              <a:buFontTx/>
              <a:buNone/>
            </a:pPr>
            <a:r>
              <a:rPr lang="en-US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SMP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симметричная</a:t>
            </a:r>
            <a:r>
              <a:rPr lang="en-US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мультипроцессорная</a:t>
            </a:r>
            <a:r>
              <a:rPr lang="en-US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 (</a:t>
            </a:r>
            <a:r>
              <a:rPr lang="en-US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symmetric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multiprocessor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8200" name="Rectangle 15">
            <a:extLst>
              <a:ext uri="{FF2B5EF4-FFF2-40B4-BE49-F238E27FC236}">
                <a16:creationId xmlns:a16="http://schemas.microsoft.com/office/drawing/2014/main" id="{9B670645-313F-AFFC-DF2B-111E7E501A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7313" y="2852738"/>
            <a:ext cx="2665412" cy="2303462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marL="177800" indent="-177800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SzTx/>
              <a:buFontTx/>
              <a:buNone/>
            </a:pPr>
            <a:r>
              <a:rPr lang="en-US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NUMA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– системы с </a:t>
            </a:r>
            <a:r>
              <a:rPr lang="ru-RU" altLang="ru-RU" sz="2400">
                <a:latin typeface="Times New Roman" panose="02020603050405020304" pitchFamily="18" charset="0"/>
              </a:rPr>
              <a:t>н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еоднородным</a:t>
            </a:r>
            <a:endParaRPr lang="en-US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доступом в память</a:t>
            </a:r>
            <a:r>
              <a:rPr lang="en-US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Non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Uniform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Memory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Access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201" name="Rectangle 16">
            <a:extLst>
              <a:ext uri="{FF2B5EF4-FFF2-40B4-BE49-F238E27FC236}">
                <a16:creationId xmlns:a16="http://schemas.microsoft.com/office/drawing/2014/main" id="{B3BFA17A-8EB0-C882-679F-60D471F627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4738" y="2852738"/>
            <a:ext cx="2881312" cy="2303462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MPP</a:t>
            </a:r>
            <a:r>
              <a:rPr lang="en-US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— (Massively </a:t>
            </a:r>
            <a:endParaRPr lang="ru-RU" altLang="ru-RU" sz="240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Parallel Processors) — 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процессоры с массовым </a:t>
            </a:r>
            <a:endParaRPr lang="ru-RU" altLang="ru-RU" sz="240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параллелизмом</a:t>
            </a:r>
            <a:r>
              <a:rPr lang="en-US" altLang="ru-RU" sz="24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8202" name="Rectangle 17">
            <a:extLst>
              <a:ext uri="{FF2B5EF4-FFF2-40B4-BE49-F238E27FC236}">
                <a16:creationId xmlns:a16="http://schemas.microsoft.com/office/drawing/2014/main" id="{5AA544DA-012B-DDCE-0879-9925DBD65E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5600" y="5516563"/>
            <a:ext cx="3600450" cy="122555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marL="182563" indent="-182563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SzTx/>
              <a:buFontTx/>
              <a:buNone/>
            </a:pPr>
            <a:r>
              <a:rPr lang="en-US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COW</a:t>
            </a:r>
            <a:r>
              <a:rPr lang="en-US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— ( Cluster Of</a:t>
            </a:r>
            <a:r>
              <a:rPr lang="ru-RU" altLang="ru-RU" sz="2400">
                <a:latin typeface="Times New Roman" panose="02020603050405020304" pitchFamily="18" charset="0"/>
              </a:rPr>
              <a:t> </a:t>
            </a:r>
            <a:r>
              <a:rPr lang="en-US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Workstations — 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кластер рабочих станций</a:t>
            </a:r>
            <a:r>
              <a:rPr lang="en-US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8203" name="Line 18">
            <a:extLst>
              <a:ext uri="{FF2B5EF4-FFF2-40B4-BE49-F238E27FC236}">
                <a16:creationId xmlns:a16="http://schemas.microsoft.com/office/drawing/2014/main" id="{1114DFE4-745B-9916-1AFA-6FA4EC9CB9C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55875" y="1268413"/>
            <a:ext cx="1635125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8204" name="Line 19">
            <a:extLst>
              <a:ext uri="{FF2B5EF4-FFF2-40B4-BE49-F238E27FC236}">
                <a16:creationId xmlns:a16="http://schemas.microsoft.com/office/drawing/2014/main" id="{471DC12E-818A-64E7-085B-4D2700124404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1268413"/>
            <a:ext cx="1639888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8205" name="Line 20">
            <a:extLst>
              <a:ext uri="{FF2B5EF4-FFF2-40B4-BE49-F238E27FC236}">
                <a16:creationId xmlns:a16="http://schemas.microsoft.com/office/drawing/2014/main" id="{3C8C6A87-B751-6BB1-97EB-F9931F47160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47813" y="2492375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8206" name="Line 21">
            <a:extLst>
              <a:ext uri="{FF2B5EF4-FFF2-40B4-BE49-F238E27FC236}">
                <a16:creationId xmlns:a16="http://schemas.microsoft.com/office/drawing/2014/main" id="{32F4CB13-446A-9AA9-8580-C36FE40F180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95738" y="2492375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8207" name="Line 22">
            <a:extLst>
              <a:ext uri="{FF2B5EF4-FFF2-40B4-BE49-F238E27FC236}">
                <a16:creationId xmlns:a16="http://schemas.microsoft.com/office/drawing/2014/main" id="{42016300-1ECD-D51A-3F98-F7B4FB38D55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47813" y="5157788"/>
            <a:ext cx="0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8208" name="Line 23">
            <a:extLst>
              <a:ext uri="{FF2B5EF4-FFF2-40B4-BE49-F238E27FC236}">
                <a16:creationId xmlns:a16="http://schemas.microsoft.com/office/drawing/2014/main" id="{D638545F-C99E-EA37-D2EA-F5D000430574}"/>
              </a:ext>
            </a:extLst>
          </p:cNvPr>
          <p:cNvSpPr>
            <a:spLocks noChangeShapeType="1"/>
          </p:cNvSpPr>
          <p:nvPr/>
        </p:nvSpPr>
        <p:spPr bwMode="auto">
          <a:xfrm>
            <a:off x="7524750" y="2492375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8209" name="Line 24">
            <a:extLst>
              <a:ext uri="{FF2B5EF4-FFF2-40B4-BE49-F238E27FC236}">
                <a16:creationId xmlns:a16="http://schemas.microsoft.com/office/drawing/2014/main" id="{C2FEB257-13E9-BAD9-3F4A-EB1C2AB2E6A7}"/>
              </a:ext>
            </a:extLst>
          </p:cNvPr>
          <p:cNvSpPr>
            <a:spLocks noChangeShapeType="1"/>
          </p:cNvSpPr>
          <p:nvPr/>
        </p:nvSpPr>
        <p:spPr bwMode="auto">
          <a:xfrm>
            <a:off x="5724525" y="2492375"/>
            <a:ext cx="0" cy="3024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62" name="Rectangle 2">
            <a:extLst>
              <a:ext uri="{FF2B5EF4-FFF2-40B4-BE49-F238E27FC236}">
                <a16:creationId xmlns:a16="http://schemas.microsoft.com/office/drawing/2014/main" id="{FECE2FDC-E6E8-FB37-A971-615B198A54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3112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Соответствие модели 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ISO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OSI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модели семейства протоколов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TCP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IP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endParaRPr lang="ru-RU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graphicFrame>
        <p:nvGraphicFramePr>
          <p:cNvPr id="1321049" name="Group 89">
            <a:extLst>
              <a:ext uri="{FF2B5EF4-FFF2-40B4-BE49-F238E27FC236}">
                <a16:creationId xmlns:a16="http://schemas.microsoft.com/office/drawing/2014/main" id="{356BB229-A66C-F61C-BE23-0DDE0B78E0A8}"/>
              </a:ext>
            </a:extLst>
          </p:cNvPr>
          <p:cNvGraphicFramePr>
            <a:graphicFrameLocks noGrp="1"/>
          </p:cNvGraphicFramePr>
          <p:nvPr/>
        </p:nvGraphicFramePr>
        <p:xfrm>
          <a:off x="179388" y="1341438"/>
          <a:ext cx="8713787" cy="3282950"/>
        </p:xfrm>
        <a:graphic>
          <a:graphicData uri="http://schemas.openxmlformats.org/drawingml/2006/table">
            <a:tbl>
              <a:tblPr/>
              <a:tblGrid>
                <a:gridCol w="5256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7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50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Уровень модели 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TCP/IP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6" marB="468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Уровень модели 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ISO/OSI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6" marB="468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10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>
                          <a:tab pos="352425" algn="l"/>
                        </a:tabLst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	Уровень доступа к сети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52425" algn="l"/>
                        </a:tabLst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Специфицирует доступ к физической сети. </a:t>
                      </a:r>
                    </a:p>
                  </a:txBody>
                  <a:tcPr marL="90000" marR="90000" marT="46806" marB="468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Канальный уровень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Физический уровень</a:t>
                      </a:r>
                    </a:p>
                  </a:txBody>
                  <a:tcPr marL="90000" marR="90000" marT="46806" marB="468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6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>
                          <a:tab pos="361950" algn="l"/>
                        </a:tabLst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	Межсетевой уровень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61950" algn="l"/>
                        </a:tabLst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 отличие от сетевого уровня модели OSI,  не устанавливает соединений с другими машинами.</a:t>
                      </a:r>
                    </a:p>
                  </a:txBody>
                  <a:tcPr marL="90000" marR="90000" marT="46806" marB="468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Сетевой уровень</a:t>
                      </a:r>
                    </a:p>
                  </a:txBody>
                  <a:tcPr marL="90000" marR="90000" marT="46806" marB="468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682" name="Rectangle 2">
            <a:extLst>
              <a:ext uri="{FF2B5EF4-FFF2-40B4-BE49-F238E27FC236}">
                <a16:creationId xmlns:a16="http://schemas.microsoft.com/office/drawing/2014/main" id="{E0A2CF45-8928-C95D-17F9-8D3881FACF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3112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Соответствие модели 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ISO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OSI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модели семейства протоколов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TCP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IP</a:t>
            </a:r>
            <a:endParaRPr lang="ru-RU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79710" name="Group 30">
            <a:extLst>
              <a:ext uri="{FF2B5EF4-FFF2-40B4-BE49-F238E27FC236}">
                <a16:creationId xmlns:a16="http://schemas.microsoft.com/office/drawing/2014/main" id="{F423742E-3CAA-E49B-7189-0476718AADFB}"/>
              </a:ext>
            </a:extLst>
          </p:cNvPr>
          <p:cNvGraphicFramePr>
            <a:graphicFrameLocks noGrp="1"/>
          </p:cNvGraphicFramePr>
          <p:nvPr/>
        </p:nvGraphicFramePr>
        <p:xfrm>
          <a:off x="179388" y="1341438"/>
          <a:ext cx="8713787" cy="5383212"/>
        </p:xfrm>
        <a:graphic>
          <a:graphicData uri="http://schemas.openxmlformats.org/drawingml/2006/table">
            <a:tbl>
              <a:tblPr/>
              <a:tblGrid>
                <a:gridCol w="5256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7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49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Уровень модели 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TCP/IP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792" marB="4679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Уровень модели 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ISO/OSI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83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52425" algn="l"/>
                        </a:tabLst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3.	Транспортный уровень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52425" algn="l"/>
                        </a:tabLst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Обеспечивает доставку данных от компьютера к компьютеру, обес-печивает средства для поддержки ло-гических соединений между прик-ладными программами. В отличие от транспортного уровня модели OSI, в функции транспортного уровня TCP/IP не всегда входят контроль за ошибками и их коррекция. TCP/IP предоставляет два разных сервиса передачи данных на этом уровне. Протокол TCP,  UDP.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marL="90000" marR="90000" marT="46792" marB="4679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Сеансовый уровень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Транспортный уровень</a:t>
                      </a:r>
                    </a:p>
                  </a:txBody>
                  <a:tcPr marL="90000" marR="90000" marT="46792" marB="467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0706" name="Rectangle 2">
            <a:extLst>
              <a:ext uri="{FF2B5EF4-FFF2-40B4-BE49-F238E27FC236}">
                <a16:creationId xmlns:a16="http://schemas.microsoft.com/office/drawing/2014/main" id="{F4FBE240-61C1-25E1-2D8C-51049ABD7C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3112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Соответствие модели 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ISO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OSI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модели семейства протоколов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TCP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IP</a:t>
            </a:r>
            <a:endParaRPr lang="ru-RU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80725" name="Group 21">
            <a:extLst>
              <a:ext uri="{FF2B5EF4-FFF2-40B4-BE49-F238E27FC236}">
                <a16:creationId xmlns:a16="http://schemas.microsoft.com/office/drawing/2014/main" id="{BBA9EDF8-CC21-46AE-3BD8-5C158CE75FC1}"/>
              </a:ext>
            </a:extLst>
          </p:cNvPr>
          <p:cNvGraphicFramePr>
            <a:graphicFrameLocks noGrp="1"/>
          </p:cNvGraphicFramePr>
          <p:nvPr/>
        </p:nvGraphicFramePr>
        <p:xfrm>
          <a:off x="179388" y="1341438"/>
          <a:ext cx="8713787" cy="3189287"/>
        </p:xfrm>
        <a:graphic>
          <a:graphicData uri="http://schemas.openxmlformats.org/drawingml/2006/table">
            <a:tbl>
              <a:tblPr/>
              <a:tblGrid>
                <a:gridCol w="5256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7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50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Уровень модели 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TCP/IP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6" marB="468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Уровень модели 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ISO/OSI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6" marB="468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5423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52425" algn="l"/>
                        </a:tabLst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4.	Уровень прикладных программ</a:t>
                      </a: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Состоит из прикладных программ и процессов, использующих сеть и доступных пользователю. В отличие от модели OSI, прикладные про-граммы сами стандартизуют пред-ставление данных. </a:t>
                      </a:r>
                    </a:p>
                  </a:txBody>
                  <a:tcPr marL="90000" marR="90000" marT="46806" marB="468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6" marB="468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7598" name="Rectangle 22">
            <a:extLst>
              <a:ext uri="{FF2B5EF4-FFF2-40B4-BE49-F238E27FC236}">
                <a16:creationId xmlns:a16="http://schemas.microsoft.com/office/drawing/2014/main" id="{B32E6334-B325-5D74-A061-3613ABE970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5600" y="2362200"/>
            <a:ext cx="3457575" cy="169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4000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Уровень прикладных программ</a:t>
            </a:r>
          </a:p>
          <a:p>
            <a:pPr eaLnBrk="1" hangingPunct="1">
              <a:spcBef>
                <a:spcPct val="4000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Уровень представления данных</a:t>
            </a:r>
            <a:endParaRPr lang="en-US" altLang="ru-RU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8194" name="Rectangle 2">
            <a:extLst>
              <a:ext uri="{FF2B5EF4-FFF2-40B4-BE49-F238E27FC236}">
                <a16:creationId xmlns:a16="http://schemas.microsoft.com/office/drawing/2014/main" id="{EDDF6D5F-4DB7-7ED4-DACF-6A0F731B9D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3112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Свойства протоколов семейства 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TCP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/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IP</a:t>
            </a:r>
            <a:endParaRPr lang="ru-RU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68879955-EEE3-29AC-91CD-D6668ECC28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2713" y="1341438"/>
            <a:ext cx="8851900" cy="4114800"/>
          </a:xfrm>
        </p:spPr>
        <p:txBody>
          <a:bodyPr/>
          <a:lstStyle/>
          <a:p>
            <a:pPr eaLnBrk="1" hangingPunct="1">
              <a:spcBef>
                <a:spcPct val="40000"/>
              </a:spcBef>
              <a:buSzPct val="120000"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Открытые (доступные для использования) стандарты протоколов</a:t>
            </a:r>
            <a:r>
              <a:rPr lang="ru-RU" altLang="ru-RU" sz="2800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ct val="40000"/>
              </a:spcBef>
              <a:buSzPct val="120000"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Независимость от аппаратного обеспечения сети передачи данных</a:t>
            </a:r>
            <a:r>
              <a:rPr lang="ru-RU" altLang="ru-RU" sz="2800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ct val="40000"/>
              </a:spcBef>
              <a:buSzPct val="120000"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схема именования сетевых устройств</a:t>
            </a:r>
            <a:endParaRPr lang="ru-RU" altLang="ru-RU" sz="28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40000"/>
              </a:spcBef>
              <a:buSzPct val="120000"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Стандартизованные протоколы прикладных программ</a:t>
            </a:r>
            <a:r>
              <a:rPr lang="ru-RU" altLang="ru-RU" sz="360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42" name="Rectangle 2">
            <a:extLst>
              <a:ext uri="{FF2B5EF4-FFF2-40B4-BE49-F238E27FC236}">
                <a16:creationId xmlns:a16="http://schemas.microsoft.com/office/drawing/2014/main" id="{28FCCF2C-6A63-3F2F-2414-98674DA920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3112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Взаимодействие между уровнями протоколов 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TCP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/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IP</a:t>
            </a:r>
            <a:endParaRPr lang="ru-RU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71683" name="Rectangle 5">
            <a:extLst>
              <a:ext uri="{FF2B5EF4-FFF2-40B4-BE49-F238E27FC236}">
                <a16:creationId xmlns:a16="http://schemas.microsoft.com/office/drawing/2014/main" id="{7B7D4B54-BF96-C016-018C-1997B65F4C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263" y="1557338"/>
            <a:ext cx="8769350" cy="612775"/>
          </a:xfrm>
          <a:prstGeom prst="rect">
            <a:avLst/>
          </a:prstGeom>
          <a:solidFill>
            <a:srgbClr val="FFFFFF"/>
          </a:solidFill>
          <a:ln w="4763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 </a:t>
            </a:r>
            <a:r>
              <a:rPr lang="ru-RU" altLang="ru-RU" sz="2800">
                <a:solidFill>
                  <a:srgbClr val="000000"/>
                </a:solidFill>
                <a:latin typeface="Times New Roman" panose="02020603050405020304" pitchFamily="18" charset="0"/>
              </a:rPr>
              <a:t>Уровень прикладных программ 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71684" name="Rectangle 10">
            <a:extLst>
              <a:ext uri="{FF2B5EF4-FFF2-40B4-BE49-F238E27FC236}">
                <a16:creationId xmlns:a16="http://schemas.microsoft.com/office/drawing/2014/main" id="{486CB323-54B2-DF5B-D44F-48683685C6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1676400"/>
            <a:ext cx="874713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solidFill>
                  <a:srgbClr val="000000"/>
                </a:solidFill>
                <a:latin typeface="Times New Roman" panose="02020603050405020304" pitchFamily="18" charset="0"/>
              </a:rPr>
              <a:t>поток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71685" name="Rectangle 11">
            <a:extLst>
              <a:ext uri="{FF2B5EF4-FFF2-40B4-BE49-F238E27FC236}">
                <a16:creationId xmlns:a16="http://schemas.microsoft.com/office/drawing/2014/main" id="{FD15067C-93CC-FFDD-3B75-7B77E21821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0" y="1674813"/>
            <a:ext cx="1662113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solidFill>
                  <a:srgbClr val="000000"/>
                </a:solidFill>
                <a:latin typeface="Times New Roman" panose="02020603050405020304" pitchFamily="18" charset="0"/>
              </a:rPr>
              <a:t>сообщение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71686" name="Rectangle 13">
            <a:extLst>
              <a:ext uri="{FF2B5EF4-FFF2-40B4-BE49-F238E27FC236}">
                <a16:creationId xmlns:a16="http://schemas.microsoft.com/office/drawing/2014/main" id="{EC643291-61DE-9737-F6BA-EE9AD57A23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263" y="4862513"/>
            <a:ext cx="8769350" cy="614362"/>
          </a:xfrm>
          <a:prstGeom prst="rect">
            <a:avLst/>
          </a:prstGeom>
          <a:solidFill>
            <a:srgbClr val="FFFFFF"/>
          </a:solidFill>
          <a:ln w="4763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solidFill>
                  <a:srgbClr val="000000"/>
                </a:solidFill>
                <a:latin typeface="Times New Roman" panose="02020603050405020304" pitchFamily="18" charset="0"/>
              </a:rPr>
              <a:t>Межсетевой уровень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71687" name="Rectangle 16">
            <a:extLst>
              <a:ext uri="{FF2B5EF4-FFF2-40B4-BE49-F238E27FC236}">
                <a16:creationId xmlns:a16="http://schemas.microsoft.com/office/drawing/2014/main" id="{1894ACE9-400F-2BB3-6A30-57459D738C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2625" y="4987925"/>
            <a:ext cx="457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solidFill>
                  <a:srgbClr val="000000"/>
                </a:solidFill>
                <a:latin typeface="Times New Roman" panose="02020603050405020304" pitchFamily="18" charset="0"/>
              </a:rPr>
              <a:t>      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71688" name="Rectangle 17">
            <a:extLst>
              <a:ext uri="{FF2B5EF4-FFF2-40B4-BE49-F238E27FC236}">
                <a16:creationId xmlns:a16="http://schemas.microsoft.com/office/drawing/2014/main" id="{F900F5DC-CE35-7807-19F3-9121BD8EA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4888" y="4987925"/>
            <a:ext cx="19304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solidFill>
                  <a:srgbClr val="000000"/>
                </a:solidFill>
                <a:latin typeface="Times New Roman" panose="02020603050405020304" pitchFamily="18" charset="0"/>
              </a:rPr>
              <a:t>дейтаграмма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71689" name="Rectangle 19">
            <a:extLst>
              <a:ext uri="{FF2B5EF4-FFF2-40B4-BE49-F238E27FC236}">
                <a16:creationId xmlns:a16="http://schemas.microsoft.com/office/drawing/2014/main" id="{2EA3D045-2C47-599B-F4F0-ADF15C0880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263" y="6054725"/>
            <a:ext cx="8769350" cy="614363"/>
          </a:xfrm>
          <a:prstGeom prst="rect">
            <a:avLst/>
          </a:prstGeom>
          <a:solidFill>
            <a:srgbClr val="FFFFFF"/>
          </a:solidFill>
          <a:ln w="4763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solidFill>
                  <a:srgbClr val="000000"/>
                </a:solidFill>
                <a:latin typeface="Times New Roman" panose="02020603050405020304" pitchFamily="18" charset="0"/>
              </a:rPr>
              <a:t>Уровень доступа к сети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71690" name="Rectangle 22">
            <a:extLst>
              <a:ext uri="{FF2B5EF4-FFF2-40B4-BE49-F238E27FC236}">
                <a16:creationId xmlns:a16="http://schemas.microsoft.com/office/drawing/2014/main" id="{5F913F92-E88C-50F7-760C-A01FDDA84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0475" y="6180138"/>
            <a:ext cx="1371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solidFill>
                  <a:srgbClr val="000000"/>
                </a:solidFill>
                <a:latin typeface="Times New Roman" panose="02020603050405020304" pitchFamily="18" charset="0"/>
              </a:rPr>
              <a:t>                  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71691" name="Rectangle 23">
            <a:extLst>
              <a:ext uri="{FF2B5EF4-FFF2-40B4-BE49-F238E27FC236}">
                <a16:creationId xmlns:a16="http://schemas.microsoft.com/office/drawing/2014/main" id="{BB25ACA7-BCA8-80FD-F813-8A3AFF0DCD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5113" y="6180138"/>
            <a:ext cx="98107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solidFill>
                  <a:srgbClr val="000000"/>
                </a:solidFill>
                <a:latin typeface="Times New Roman" panose="02020603050405020304" pitchFamily="18" charset="0"/>
              </a:rPr>
              <a:t>фрейм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71692" name="Rectangle 25">
            <a:extLst>
              <a:ext uri="{FF2B5EF4-FFF2-40B4-BE49-F238E27FC236}">
                <a16:creationId xmlns:a16="http://schemas.microsoft.com/office/drawing/2014/main" id="{BB86ED9B-07B7-BB37-5A4C-7AF672971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263" y="2760663"/>
            <a:ext cx="8769350" cy="1512887"/>
          </a:xfrm>
          <a:prstGeom prst="rect">
            <a:avLst/>
          </a:prstGeom>
          <a:solidFill>
            <a:srgbClr val="FFFFFF"/>
          </a:solidFill>
          <a:ln w="4826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solidFill>
                  <a:srgbClr val="000000"/>
                </a:solidFill>
                <a:latin typeface="Times New Roman" panose="02020603050405020304" pitchFamily="18" charset="0"/>
              </a:rPr>
              <a:t>Транспортный уровень</a:t>
            </a:r>
          </a:p>
        </p:txBody>
      </p:sp>
      <p:sp>
        <p:nvSpPr>
          <p:cNvPr id="71693" name="Rectangle 29">
            <a:extLst>
              <a:ext uri="{FF2B5EF4-FFF2-40B4-BE49-F238E27FC236}">
                <a16:creationId xmlns:a16="http://schemas.microsoft.com/office/drawing/2014/main" id="{26FEB57B-6538-B3DB-3D64-5A86D52C33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5275" y="2847975"/>
            <a:ext cx="228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71694" name="Rectangle 31">
            <a:extLst>
              <a:ext uri="{FF2B5EF4-FFF2-40B4-BE49-F238E27FC236}">
                <a16:creationId xmlns:a16="http://schemas.microsoft.com/office/drawing/2014/main" id="{4DEE2AFB-457E-5B82-2004-2FA8C612A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8463" y="2847975"/>
            <a:ext cx="228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71695" name="Rectangle 32">
            <a:extLst>
              <a:ext uri="{FF2B5EF4-FFF2-40B4-BE49-F238E27FC236}">
                <a16:creationId xmlns:a16="http://schemas.microsoft.com/office/drawing/2014/main" id="{7E2C0FC8-BE63-A95B-19DF-8F76566A8A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2463" y="2847975"/>
            <a:ext cx="533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solidFill>
                  <a:srgbClr val="000000"/>
                </a:solidFill>
                <a:latin typeface="Times New Roman" panose="02020603050405020304" pitchFamily="18" charset="0"/>
              </a:rPr>
              <a:t>       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71696" name="Freeform 42">
            <a:extLst>
              <a:ext uri="{FF2B5EF4-FFF2-40B4-BE49-F238E27FC236}">
                <a16:creationId xmlns:a16="http://schemas.microsoft.com/office/drawing/2014/main" id="{395BAE62-0C18-DAD7-EB7E-4B51CAE3ACDF}"/>
              </a:ext>
            </a:extLst>
          </p:cNvPr>
          <p:cNvSpPr>
            <a:spLocks/>
          </p:cNvSpPr>
          <p:nvPr/>
        </p:nvSpPr>
        <p:spPr bwMode="auto">
          <a:xfrm rot="10794486">
            <a:off x="7754938" y="4300538"/>
            <a:ext cx="201612" cy="528637"/>
          </a:xfrm>
          <a:custGeom>
            <a:avLst/>
            <a:gdLst>
              <a:gd name="T0" fmla="*/ 2147483646 w 127"/>
              <a:gd name="T1" fmla="*/ 2147483646 h 333"/>
              <a:gd name="T2" fmla="*/ 2147483646 w 127"/>
              <a:gd name="T3" fmla="*/ 2147483646 h 333"/>
              <a:gd name="T4" fmla="*/ 2147483646 w 127"/>
              <a:gd name="T5" fmla="*/ 2147483646 h 333"/>
              <a:gd name="T6" fmla="*/ 2147483646 w 127"/>
              <a:gd name="T7" fmla="*/ 0 h 333"/>
              <a:gd name="T8" fmla="*/ 2147483646 w 127"/>
              <a:gd name="T9" fmla="*/ 0 h 333"/>
              <a:gd name="T10" fmla="*/ 2147483646 w 127"/>
              <a:gd name="T11" fmla="*/ 2147483646 h 333"/>
              <a:gd name="T12" fmla="*/ 0 w 127"/>
              <a:gd name="T13" fmla="*/ 2147483646 h 333"/>
              <a:gd name="T14" fmla="*/ 2147483646 w 127"/>
              <a:gd name="T15" fmla="*/ 2147483646 h 33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27"/>
              <a:gd name="T25" fmla="*/ 0 h 333"/>
              <a:gd name="T26" fmla="*/ 127 w 127"/>
              <a:gd name="T27" fmla="*/ 333 h 33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27" h="333">
                <a:moveTo>
                  <a:pt x="61" y="333"/>
                </a:moveTo>
                <a:lnTo>
                  <a:pt x="127" y="262"/>
                </a:lnTo>
                <a:lnTo>
                  <a:pt x="85" y="262"/>
                </a:lnTo>
                <a:lnTo>
                  <a:pt x="85" y="0"/>
                </a:lnTo>
                <a:lnTo>
                  <a:pt x="41" y="0"/>
                </a:lnTo>
                <a:lnTo>
                  <a:pt x="41" y="262"/>
                </a:lnTo>
                <a:lnTo>
                  <a:pt x="0" y="262"/>
                </a:lnTo>
                <a:lnTo>
                  <a:pt x="61" y="333"/>
                </a:lnTo>
                <a:close/>
              </a:path>
            </a:pathLst>
          </a:custGeom>
          <a:solidFill>
            <a:srgbClr val="FFFFFF"/>
          </a:solidFill>
          <a:ln w="476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697" name="Freeform 43">
            <a:extLst>
              <a:ext uri="{FF2B5EF4-FFF2-40B4-BE49-F238E27FC236}">
                <a16:creationId xmlns:a16="http://schemas.microsoft.com/office/drawing/2014/main" id="{BC346023-94E7-90C4-A113-ACA2F3DCACFB}"/>
              </a:ext>
            </a:extLst>
          </p:cNvPr>
          <p:cNvSpPr>
            <a:spLocks/>
          </p:cNvSpPr>
          <p:nvPr/>
        </p:nvSpPr>
        <p:spPr bwMode="auto">
          <a:xfrm rot="10794486">
            <a:off x="6227763" y="4302125"/>
            <a:ext cx="201612" cy="528638"/>
          </a:xfrm>
          <a:custGeom>
            <a:avLst/>
            <a:gdLst>
              <a:gd name="T0" fmla="*/ 2147483646 w 127"/>
              <a:gd name="T1" fmla="*/ 2147483646 h 333"/>
              <a:gd name="T2" fmla="*/ 2147483646 w 127"/>
              <a:gd name="T3" fmla="*/ 2147483646 h 333"/>
              <a:gd name="T4" fmla="*/ 2147483646 w 127"/>
              <a:gd name="T5" fmla="*/ 2147483646 h 333"/>
              <a:gd name="T6" fmla="*/ 2147483646 w 127"/>
              <a:gd name="T7" fmla="*/ 0 h 333"/>
              <a:gd name="T8" fmla="*/ 2147483646 w 127"/>
              <a:gd name="T9" fmla="*/ 0 h 333"/>
              <a:gd name="T10" fmla="*/ 2147483646 w 127"/>
              <a:gd name="T11" fmla="*/ 2147483646 h 333"/>
              <a:gd name="T12" fmla="*/ 0 w 127"/>
              <a:gd name="T13" fmla="*/ 2147483646 h 333"/>
              <a:gd name="T14" fmla="*/ 2147483646 w 127"/>
              <a:gd name="T15" fmla="*/ 2147483646 h 33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27"/>
              <a:gd name="T25" fmla="*/ 0 h 333"/>
              <a:gd name="T26" fmla="*/ 127 w 127"/>
              <a:gd name="T27" fmla="*/ 333 h 33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27" h="333">
                <a:moveTo>
                  <a:pt x="65" y="333"/>
                </a:moveTo>
                <a:lnTo>
                  <a:pt x="127" y="262"/>
                </a:lnTo>
                <a:lnTo>
                  <a:pt x="86" y="262"/>
                </a:lnTo>
                <a:lnTo>
                  <a:pt x="82" y="0"/>
                </a:lnTo>
                <a:lnTo>
                  <a:pt x="41" y="0"/>
                </a:lnTo>
                <a:lnTo>
                  <a:pt x="41" y="262"/>
                </a:lnTo>
                <a:lnTo>
                  <a:pt x="0" y="262"/>
                </a:lnTo>
                <a:lnTo>
                  <a:pt x="65" y="333"/>
                </a:lnTo>
                <a:close/>
              </a:path>
            </a:pathLst>
          </a:custGeom>
          <a:solidFill>
            <a:srgbClr val="FFFFFF"/>
          </a:solidFill>
          <a:ln w="476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698" name="Freeform 44">
            <a:extLst>
              <a:ext uri="{FF2B5EF4-FFF2-40B4-BE49-F238E27FC236}">
                <a16:creationId xmlns:a16="http://schemas.microsoft.com/office/drawing/2014/main" id="{32F32649-6508-9645-3FB6-AC9E7D612A29}"/>
              </a:ext>
            </a:extLst>
          </p:cNvPr>
          <p:cNvSpPr>
            <a:spLocks/>
          </p:cNvSpPr>
          <p:nvPr/>
        </p:nvSpPr>
        <p:spPr bwMode="auto">
          <a:xfrm rot="-10792137">
            <a:off x="7034213" y="5494338"/>
            <a:ext cx="201612" cy="528637"/>
          </a:xfrm>
          <a:custGeom>
            <a:avLst/>
            <a:gdLst>
              <a:gd name="T0" fmla="*/ 2147483646 w 127"/>
              <a:gd name="T1" fmla="*/ 2147483646 h 333"/>
              <a:gd name="T2" fmla="*/ 2147483646 w 127"/>
              <a:gd name="T3" fmla="*/ 2147483646 h 333"/>
              <a:gd name="T4" fmla="*/ 2147483646 w 127"/>
              <a:gd name="T5" fmla="*/ 2147483646 h 333"/>
              <a:gd name="T6" fmla="*/ 2147483646 w 127"/>
              <a:gd name="T7" fmla="*/ 0 h 333"/>
              <a:gd name="T8" fmla="*/ 2147483646 w 127"/>
              <a:gd name="T9" fmla="*/ 0 h 333"/>
              <a:gd name="T10" fmla="*/ 2147483646 w 127"/>
              <a:gd name="T11" fmla="*/ 2147483646 h 333"/>
              <a:gd name="T12" fmla="*/ 0 w 127"/>
              <a:gd name="T13" fmla="*/ 2147483646 h 333"/>
              <a:gd name="T14" fmla="*/ 2147483646 w 127"/>
              <a:gd name="T15" fmla="*/ 2147483646 h 33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27"/>
              <a:gd name="T25" fmla="*/ 0 h 333"/>
              <a:gd name="T26" fmla="*/ 127 w 127"/>
              <a:gd name="T27" fmla="*/ 333 h 33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27" h="333">
                <a:moveTo>
                  <a:pt x="65" y="333"/>
                </a:moveTo>
                <a:lnTo>
                  <a:pt x="127" y="262"/>
                </a:lnTo>
                <a:lnTo>
                  <a:pt x="86" y="262"/>
                </a:lnTo>
                <a:lnTo>
                  <a:pt x="86" y="0"/>
                </a:lnTo>
                <a:lnTo>
                  <a:pt x="41" y="0"/>
                </a:lnTo>
                <a:lnTo>
                  <a:pt x="41" y="262"/>
                </a:lnTo>
                <a:lnTo>
                  <a:pt x="0" y="262"/>
                </a:lnTo>
                <a:lnTo>
                  <a:pt x="65" y="333"/>
                </a:lnTo>
                <a:close/>
              </a:path>
            </a:pathLst>
          </a:custGeom>
          <a:solidFill>
            <a:srgbClr val="FFFFFF"/>
          </a:solidFill>
          <a:ln w="476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699" name="Rectangle 48">
            <a:extLst>
              <a:ext uri="{FF2B5EF4-FFF2-40B4-BE49-F238E27FC236}">
                <a16:creationId xmlns:a16="http://schemas.microsoft.com/office/drawing/2014/main" id="{968214E8-D2CC-8D6E-3406-53611A05C6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5975" y="2905125"/>
            <a:ext cx="1438275" cy="122396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71700" name="Rectangle 33">
            <a:extLst>
              <a:ext uri="{FF2B5EF4-FFF2-40B4-BE49-F238E27FC236}">
                <a16:creationId xmlns:a16="http://schemas.microsoft.com/office/drawing/2014/main" id="{DABF836B-6942-AF22-2B9B-032C84D79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1725" y="3625850"/>
            <a:ext cx="83343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solidFill>
                  <a:srgbClr val="000000"/>
                </a:solidFill>
                <a:latin typeface="Times New Roman" panose="02020603050405020304" pitchFamily="18" charset="0"/>
              </a:rPr>
              <a:t>пакет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71701" name="Rectangle 49">
            <a:extLst>
              <a:ext uri="{FF2B5EF4-FFF2-40B4-BE49-F238E27FC236}">
                <a16:creationId xmlns:a16="http://schemas.microsoft.com/office/drawing/2014/main" id="{C1DAF10B-15FB-9571-954F-A1B3758C8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063" y="2905125"/>
            <a:ext cx="1438275" cy="122396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71702" name="Rectangle 30">
            <a:extLst>
              <a:ext uri="{FF2B5EF4-FFF2-40B4-BE49-F238E27FC236}">
                <a16:creationId xmlns:a16="http://schemas.microsoft.com/office/drawing/2014/main" id="{4DC06077-C42A-30B3-D72F-820682B724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2775" y="3625850"/>
            <a:ext cx="118903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solidFill>
                  <a:srgbClr val="000000"/>
                </a:solidFill>
                <a:latin typeface="Times New Roman" panose="02020603050405020304" pitchFamily="18" charset="0"/>
              </a:rPr>
              <a:t>сегмент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71703" name="Rectangle 36">
            <a:extLst>
              <a:ext uri="{FF2B5EF4-FFF2-40B4-BE49-F238E27FC236}">
                <a16:creationId xmlns:a16="http://schemas.microsoft.com/office/drawing/2014/main" id="{335F74E0-7B8A-CEB4-F675-8042455ABA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1500" y="2976563"/>
            <a:ext cx="652463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solidFill>
                  <a:srgbClr val="000000"/>
                </a:solidFill>
                <a:latin typeface="Times New Roman" panose="02020603050405020304" pitchFamily="18" charset="0"/>
              </a:rPr>
              <a:t>TCP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71704" name="Rectangle 35">
            <a:extLst>
              <a:ext uri="{FF2B5EF4-FFF2-40B4-BE49-F238E27FC236}">
                <a16:creationId xmlns:a16="http://schemas.microsoft.com/office/drawing/2014/main" id="{C4A64696-A7E8-F5FC-C430-3486FA70F3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5" y="2976563"/>
            <a:ext cx="712788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solidFill>
                  <a:srgbClr val="000000"/>
                </a:solidFill>
                <a:latin typeface="Times New Roman" panose="02020603050405020304" pitchFamily="18" charset="0"/>
              </a:rPr>
              <a:t>UDP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71705" name="Freeform 50">
            <a:extLst>
              <a:ext uri="{FF2B5EF4-FFF2-40B4-BE49-F238E27FC236}">
                <a16:creationId xmlns:a16="http://schemas.microsoft.com/office/drawing/2014/main" id="{5BF6C813-42FB-C5FC-A155-C1010865DC6B}"/>
              </a:ext>
            </a:extLst>
          </p:cNvPr>
          <p:cNvSpPr>
            <a:spLocks/>
          </p:cNvSpPr>
          <p:nvPr/>
        </p:nvSpPr>
        <p:spPr bwMode="auto">
          <a:xfrm rot="10794486">
            <a:off x="6227763" y="2200275"/>
            <a:ext cx="201612" cy="528638"/>
          </a:xfrm>
          <a:custGeom>
            <a:avLst/>
            <a:gdLst>
              <a:gd name="T0" fmla="*/ 2147483646 w 127"/>
              <a:gd name="T1" fmla="*/ 2147483646 h 333"/>
              <a:gd name="T2" fmla="*/ 2147483646 w 127"/>
              <a:gd name="T3" fmla="*/ 2147483646 h 333"/>
              <a:gd name="T4" fmla="*/ 2147483646 w 127"/>
              <a:gd name="T5" fmla="*/ 2147483646 h 333"/>
              <a:gd name="T6" fmla="*/ 2147483646 w 127"/>
              <a:gd name="T7" fmla="*/ 0 h 333"/>
              <a:gd name="T8" fmla="*/ 2147483646 w 127"/>
              <a:gd name="T9" fmla="*/ 0 h 333"/>
              <a:gd name="T10" fmla="*/ 2147483646 w 127"/>
              <a:gd name="T11" fmla="*/ 2147483646 h 333"/>
              <a:gd name="T12" fmla="*/ 0 w 127"/>
              <a:gd name="T13" fmla="*/ 2147483646 h 333"/>
              <a:gd name="T14" fmla="*/ 2147483646 w 127"/>
              <a:gd name="T15" fmla="*/ 2147483646 h 33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27"/>
              <a:gd name="T25" fmla="*/ 0 h 333"/>
              <a:gd name="T26" fmla="*/ 127 w 127"/>
              <a:gd name="T27" fmla="*/ 333 h 33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27" h="333">
                <a:moveTo>
                  <a:pt x="65" y="333"/>
                </a:moveTo>
                <a:lnTo>
                  <a:pt x="127" y="262"/>
                </a:lnTo>
                <a:lnTo>
                  <a:pt x="86" y="262"/>
                </a:lnTo>
                <a:lnTo>
                  <a:pt x="82" y="0"/>
                </a:lnTo>
                <a:lnTo>
                  <a:pt x="41" y="0"/>
                </a:lnTo>
                <a:lnTo>
                  <a:pt x="41" y="262"/>
                </a:lnTo>
                <a:lnTo>
                  <a:pt x="0" y="262"/>
                </a:lnTo>
                <a:lnTo>
                  <a:pt x="65" y="333"/>
                </a:lnTo>
                <a:close/>
              </a:path>
            </a:pathLst>
          </a:custGeom>
          <a:solidFill>
            <a:srgbClr val="FFFFFF"/>
          </a:solidFill>
          <a:ln w="476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06" name="Freeform 51">
            <a:extLst>
              <a:ext uri="{FF2B5EF4-FFF2-40B4-BE49-F238E27FC236}">
                <a16:creationId xmlns:a16="http://schemas.microsoft.com/office/drawing/2014/main" id="{ECD67624-21F9-EB24-E3B0-ABDC7B599467}"/>
              </a:ext>
            </a:extLst>
          </p:cNvPr>
          <p:cNvSpPr>
            <a:spLocks/>
          </p:cNvSpPr>
          <p:nvPr/>
        </p:nvSpPr>
        <p:spPr bwMode="auto">
          <a:xfrm rot="10794486">
            <a:off x="7812088" y="2200275"/>
            <a:ext cx="201612" cy="528638"/>
          </a:xfrm>
          <a:custGeom>
            <a:avLst/>
            <a:gdLst>
              <a:gd name="T0" fmla="*/ 2147483646 w 127"/>
              <a:gd name="T1" fmla="*/ 2147483646 h 333"/>
              <a:gd name="T2" fmla="*/ 2147483646 w 127"/>
              <a:gd name="T3" fmla="*/ 2147483646 h 333"/>
              <a:gd name="T4" fmla="*/ 2147483646 w 127"/>
              <a:gd name="T5" fmla="*/ 2147483646 h 333"/>
              <a:gd name="T6" fmla="*/ 2147483646 w 127"/>
              <a:gd name="T7" fmla="*/ 0 h 333"/>
              <a:gd name="T8" fmla="*/ 2147483646 w 127"/>
              <a:gd name="T9" fmla="*/ 0 h 333"/>
              <a:gd name="T10" fmla="*/ 2147483646 w 127"/>
              <a:gd name="T11" fmla="*/ 2147483646 h 333"/>
              <a:gd name="T12" fmla="*/ 0 w 127"/>
              <a:gd name="T13" fmla="*/ 2147483646 h 333"/>
              <a:gd name="T14" fmla="*/ 2147483646 w 127"/>
              <a:gd name="T15" fmla="*/ 2147483646 h 33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27"/>
              <a:gd name="T25" fmla="*/ 0 h 333"/>
              <a:gd name="T26" fmla="*/ 127 w 127"/>
              <a:gd name="T27" fmla="*/ 333 h 33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27" h="333">
                <a:moveTo>
                  <a:pt x="65" y="333"/>
                </a:moveTo>
                <a:lnTo>
                  <a:pt x="127" y="262"/>
                </a:lnTo>
                <a:lnTo>
                  <a:pt x="86" y="262"/>
                </a:lnTo>
                <a:lnTo>
                  <a:pt x="82" y="0"/>
                </a:lnTo>
                <a:lnTo>
                  <a:pt x="41" y="0"/>
                </a:lnTo>
                <a:lnTo>
                  <a:pt x="41" y="262"/>
                </a:lnTo>
                <a:lnTo>
                  <a:pt x="0" y="262"/>
                </a:lnTo>
                <a:lnTo>
                  <a:pt x="65" y="333"/>
                </a:lnTo>
                <a:close/>
              </a:path>
            </a:pathLst>
          </a:custGeom>
          <a:solidFill>
            <a:srgbClr val="FFFFFF"/>
          </a:solidFill>
          <a:ln w="476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290" name="Rectangle 2">
            <a:extLst>
              <a:ext uri="{FF2B5EF4-FFF2-40B4-BE49-F238E27FC236}">
                <a16:creationId xmlns:a16="http://schemas.microsoft.com/office/drawing/2014/main" id="{3261646D-52AA-E738-76ED-1B6071374E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Уровень доступа к сети</a:t>
            </a:r>
          </a:p>
        </p:txBody>
      </p:sp>
      <p:sp>
        <p:nvSpPr>
          <p:cNvPr id="73731" name="Text Box 3">
            <a:extLst>
              <a:ext uri="{FF2B5EF4-FFF2-40B4-BE49-F238E27FC236}">
                <a16:creationId xmlns:a16="http://schemas.microsoft.com/office/drawing/2014/main" id="{56C6DE2A-4038-F848-219E-43169CD34D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765175"/>
            <a:ext cx="8713787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5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Н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а уровне доступа к сети </a:t>
            </a:r>
            <a:r>
              <a:rPr lang="ru-RU" altLang="ru-RU" sz="2800">
                <a:latin typeface="Times New Roman" panose="02020603050405020304" pitchFamily="18" charset="0"/>
              </a:rPr>
              <a:t>п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ротоколы обеспечивают систему средствами для передачи данных другим устройствам в сети</a:t>
            </a:r>
          </a:p>
        </p:txBody>
      </p:sp>
      <p:sp>
        <p:nvSpPr>
          <p:cNvPr id="73732" name="Rectangle 147">
            <a:extLst>
              <a:ext uri="{FF2B5EF4-FFF2-40B4-BE49-F238E27FC236}">
                <a16:creationId xmlns:a16="http://schemas.microsoft.com/office/drawing/2014/main" id="{9D4A5AB1-F0E3-FD85-4427-FD0F5C5AB4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2708275"/>
            <a:ext cx="8856663" cy="277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5000"/>
              </a:lnSpc>
              <a:spcBef>
                <a:spcPct val="3000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Протокол </a:t>
            </a:r>
            <a:r>
              <a:rPr lang="en-US" altLang="ru-RU" sz="2800">
                <a:latin typeface="Times New Roman" panose="02020603050405020304" pitchFamily="18" charset="0"/>
              </a:rPr>
              <a:t>Ethernet</a:t>
            </a:r>
            <a:r>
              <a:rPr lang="ru-RU" altLang="ru-RU" sz="2800">
                <a:latin typeface="Times New Roman" panose="02020603050405020304" pitchFamily="18" charset="0"/>
              </a:rPr>
              <a:t> — разработка исследовательской компании </a:t>
            </a:r>
            <a:r>
              <a:rPr lang="en-US" altLang="ru-RU" sz="2800">
                <a:latin typeface="Times New Roman" panose="02020603050405020304" pitchFamily="18" charset="0"/>
              </a:rPr>
              <a:t>Xerox</a:t>
            </a:r>
            <a:r>
              <a:rPr lang="ru-RU" altLang="ru-RU" sz="2800">
                <a:latin typeface="Times New Roman" panose="02020603050405020304" pitchFamily="18" charset="0"/>
              </a:rPr>
              <a:t> (1976 год). Единая шина — широковещательная сеть. Для сетевых устройств обеспечивается множественный доступ, с контролем и обнаружений конфликтов (</a:t>
            </a:r>
            <a:r>
              <a:rPr lang="en-US" altLang="ru-RU" sz="2800">
                <a:latin typeface="Times New Roman" panose="02020603050405020304" pitchFamily="18" charset="0"/>
              </a:rPr>
              <a:t>Carrier Sense Multiple Access with Collision Detection — CSMA/CD</a:t>
            </a:r>
            <a:r>
              <a:rPr lang="ru-RU" altLang="ru-RU" sz="2800">
                <a:latin typeface="Times New Roman" panose="02020603050405020304" pitchFamily="18" charset="0"/>
              </a:rPr>
              <a:t>)</a:t>
            </a:r>
            <a:endParaRPr lang="en-US" altLang="ru-RU" sz="2800">
              <a:latin typeface="Times New Roman" panose="02020603050405020304" pitchFamily="18" charset="0"/>
            </a:endParaRPr>
          </a:p>
        </p:txBody>
      </p:sp>
      <p:sp>
        <p:nvSpPr>
          <p:cNvPr id="73733" name="Rectangle 148">
            <a:extLst>
              <a:ext uri="{FF2B5EF4-FFF2-40B4-BE49-F238E27FC236}">
                <a16:creationId xmlns:a16="http://schemas.microsoft.com/office/drawing/2014/main" id="{23838E9C-1168-8EB2-1BBC-CD0F634DE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76475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Пример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4338" name="Rectangle 2">
            <a:extLst>
              <a:ext uri="{FF2B5EF4-FFF2-40B4-BE49-F238E27FC236}">
                <a16:creationId xmlns:a16="http://schemas.microsoft.com/office/drawing/2014/main" id="{8A1AACBB-61C2-F2FD-5F94-26EF46556F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Межсетевой уровень. Протокол 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IP</a:t>
            </a:r>
            <a:endParaRPr lang="ru-RU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2D176645-0609-10FA-61EC-23A1553C5C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9388" y="692150"/>
            <a:ext cx="8713787" cy="5832475"/>
          </a:xfrm>
        </p:spPr>
        <p:txBody>
          <a:bodyPr/>
          <a:lstStyle/>
          <a:p>
            <a:pPr eaLnBrk="1" hangingPunct="1">
              <a:buSzPct val="140000"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протокола</a:t>
            </a:r>
            <a:r>
              <a:rPr lang="ru-RU" altLang="ru-RU" sz="2800">
                <a:latin typeface="Times New Roman" panose="02020603050405020304" pitchFamily="18" charset="0"/>
              </a:rPr>
              <a:t> </a:t>
            </a:r>
            <a:r>
              <a:rPr lang="en-US" altLang="ru-RU" sz="2800">
                <a:latin typeface="Times New Roman" panose="02020603050405020304" pitchFamily="18" charset="0"/>
              </a:rPr>
              <a:t>IP</a:t>
            </a:r>
            <a:endParaRPr lang="ru-RU" altLang="ru-RU" sz="2800">
              <a:latin typeface="Times New Roman" panose="02020603050405020304" pitchFamily="18" charset="0"/>
            </a:endParaRPr>
          </a:p>
          <a:p>
            <a:pPr lvl="1" eaLnBrk="1" hangingPunct="1">
              <a:buSzPct val="110000"/>
              <a:buFontTx/>
              <a:buChar char="•"/>
            </a:pPr>
            <a:r>
              <a:rPr lang="ru-RU" altLang="ru-RU">
                <a:latin typeface="Times New Roman" panose="02020603050405020304" pitchFamily="18" charset="0"/>
              </a:rPr>
              <a:t>формирование дейтаграмм</a:t>
            </a:r>
          </a:p>
          <a:p>
            <a:pPr lvl="1" eaLnBrk="1" hangingPunct="1">
              <a:buSzPct val="110000"/>
              <a:buFontTx/>
              <a:buChar char="•"/>
            </a:pPr>
            <a:r>
              <a:rPr lang="ru-RU" altLang="ru-RU">
                <a:latin typeface="Times New Roman" panose="02020603050405020304" pitchFamily="18" charset="0"/>
              </a:rPr>
              <a:t>поддержание системы адресации</a:t>
            </a:r>
          </a:p>
          <a:p>
            <a:pPr lvl="1" eaLnBrk="1" hangingPunct="1">
              <a:buSzPct val="110000"/>
              <a:buFontTx/>
              <a:buChar char="•"/>
            </a:pPr>
            <a:r>
              <a:rPr lang="ru-RU" altLang="ru-RU">
                <a:latin typeface="Times New Roman" panose="02020603050405020304" pitchFamily="18" charset="0"/>
              </a:rPr>
              <a:t>обмен данными между транспортным уровнем и уровнем доступа к сети</a:t>
            </a:r>
          </a:p>
          <a:p>
            <a:pPr lvl="1" eaLnBrk="1" hangingPunct="1">
              <a:buSzPct val="110000"/>
              <a:buFontTx/>
              <a:buChar char="•"/>
            </a:pPr>
            <a:r>
              <a:rPr lang="ru-RU" altLang="ru-RU">
                <a:latin typeface="Times New Roman" panose="02020603050405020304" pitchFamily="18" charset="0"/>
              </a:rPr>
              <a:t>организация маршрутизации дейтаграмм</a:t>
            </a:r>
          </a:p>
          <a:p>
            <a:pPr lvl="1" eaLnBrk="1" hangingPunct="1">
              <a:buSzPct val="110000"/>
              <a:buFontTx/>
              <a:buChar char="•"/>
            </a:pPr>
            <a:r>
              <a:rPr lang="ru-RU" altLang="ru-RU">
                <a:latin typeface="Times New Roman" panose="02020603050405020304" pitchFamily="18" charset="0"/>
              </a:rPr>
              <a:t>разбиение и обратная сборка дейтаграмм</a:t>
            </a:r>
          </a:p>
          <a:p>
            <a:pPr eaLnBrk="1" hangingPunct="1">
              <a:spcBef>
                <a:spcPct val="40000"/>
              </a:spcBef>
              <a:buSzPct val="140000"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IP </a:t>
            </a:r>
            <a:r>
              <a:rPr lang="ru-RU" altLang="ru-RU" sz="2800">
                <a:latin typeface="Times New Roman" panose="02020603050405020304" pitchFamily="18" charset="0"/>
              </a:rPr>
              <a:t>—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протокол БЕЗ логического установления соединения</a:t>
            </a:r>
            <a:r>
              <a:rPr lang="ru-RU" altLang="ru-RU" sz="2800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ct val="40000"/>
              </a:spcBef>
              <a:buSzPct val="140000"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IP </a:t>
            </a:r>
            <a:r>
              <a:rPr lang="ru-RU" altLang="ru-RU" sz="2800">
                <a:latin typeface="Times New Roman" panose="02020603050405020304" pitchFamily="18" charset="0"/>
              </a:rPr>
              <a:t>НЕ обеспечивает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обнаружени</a:t>
            </a:r>
            <a:r>
              <a:rPr lang="ru-RU" altLang="ru-RU" sz="2800">
                <a:latin typeface="Times New Roman" panose="02020603050405020304" pitchFamily="18" charset="0"/>
              </a:rPr>
              <a:t>е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и исправление ошибок</a:t>
            </a:r>
            <a:r>
              <a:rPr lang="ru-RU" altLang="ru-RU" sz="280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386" name="Rectangle 2">
            <a:extLst>
              <a:ext uri="{FF2B5EF4-FFF2-40B4-BE49-F238E27FC236}">
                <a16:creationId xmlns:a16="http://schemas.microsoft.com/office/drawing/2014/main" id="{4981CE82-9F2E-8AEE-31B1-38D5ED590A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Система адресации протокола 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IP</a:t>
            </a:r>
            <a:endParaRPr lang="ru-RU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77827" name="Rectangle 33">
            <a:extLst>
              <a:ext uri="{FF2B5EF4-FFF2-40B4-BE49-F238E27FC236}">
                <a16:creationId xmlns:a16="http://schemas.microsoft.com/office/drawing/2014/main" id="{6321FB00-B949-00D5-E7F3-91E414E88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2050" y="2060575"/>
            <a:ext cx="10572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solidFill>
                  <a:srgbClr val="000000"/>
                </a:solidFill>
                <a:latin typeface="Times New Roman" panose="02020603050405020304" pitchFamily="18" charset="0"/>
              </a:rPr>
              <a:t>Класс А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77828" name="Rectangle 41">
            <a:extLst>
              <a:ext uri="{FF2B5EF4-FFF2-40B4-BE49-F238E27FC236}">
                <a16:creationId xmlns:a16="http://schemas.microsoft.com/office/drawing/2014/main" id="{A6398EFD-DF62-D035-3E2F-7C80973F2C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2050" y="2997200"/>
            <a:ext cx="10398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solidFill>
                  <a:srgbClr val="000000"/>
                </a:solidFill>
                <a:latin typeface="Times New Roman" panose="02020603050405020304" pitchFamily="18" charset="0"/>
              </a:rPr>
              <a:t>Класс В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77829" name="Rectangle 51">
            <a:extLst>
              <a:ext uri="{FF2B5EF4-FFF2-40B4-BE49-F238E27FC236}">
                <a16:creationId xmlns:a16="http://schemas.microsoft.com/office/drawing/2014/main" id="{31431F0D-6FDA-764D-8892-4EEEEDF483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3900488"/>
            <a:ext cx="10398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solidFill>
                  <a:srgbClr val="000000"/>
                </a:solidFill>
                <a:latin typeface="Times New Roman" panose="02020603050405020304" pitchFamily="18" charset="0"/>
              </a:rPr>
              <a:t>Класс С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77830" name="Rectangle 61">
            <a:extLst>
              <a:ext uri="{FF2B5EF4-FFF2-40B4-BE49-F238E27FC236}">
                <a16:creationId xmlns:a16="http://schemas.microsoft.com/office/drawing/2014/main" id="{6C8ED285-58D6-ABAB-0A51-B9312031B8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4838700"/>
            <a:ext cx="10572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solidFill>
                  <a:srgbClr val="000000"/>
                </a:solidFill>
                <a:latin typeface="Times New Roman" panose="02020603050405020304" pitchFamily="18" charset="0"/>
              </a:rPr>
              <a:t>Класс D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77831" name="Rectangle 79">
            <a:extLst>
              <a:ext uri="{FF2B5EF4-FFF2-40B4-BE49-F238E27FC236}">
                <a16:creationId xmlns:a16="http://schemas.microsoft.com/office/drawing/2014/main" id="{F956F492-7B97-0DDB-E2C0-E88B54BF14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2050" y="5776913"/>
            <a:ext cx="1022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solidFill>
                  <a:srgbClr val="000000"/>
                </a:solidFill>
                <a:latin typeface="Times New Roman" panose="02020603050405020304" pitchFamily="18" charset="0"/>
              </a:rPr>
              <a:t>Класс E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77832" name="Rectangle 80">
            <a:extLst>
              <a:ext uri="{FF2B5EF4-FFF2-40B4-BE49-F238E27FC236}">
                <a16:creationId xmlns:a16="http://schemas.microsoft.com/office/drawing/2014/main" id="{B002CEB5-BF01-8927-4F3D-B2BCD8C3FF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2459038"/>
            <a:ext cx="215900" cy="431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77833" name="Rectangle 87">
            <a:extLst>
              <a:ext uri="{FF2B5EF4-FFF2-40B4-BE49-F238E27FC236}">
                <a16:creationId xmlns:a16="http://schemas.microsoft.com/office/drawing/2014/main" id="{6FB849D9-33D4-606A-EB49-B588A63774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913" y="2459038"/>
            <a:ext cx="1511300" cy="431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Сеть</a:t>
            </a:r>
          </a:p>
        </p:txBody>
      </p:sp>
      <p:sp>
        <p:nvSpPr>
          <p:cNvPr id="77834" name="Rectangle 111">
            <a:extLst>
              <a:ext uri="{FF2B5EF4-FFF2-40B4-BE49-F238E27FC236}">
                <a16:creationId xmlns:a16="http://schemas.microsoft.com/office/drawing/2014/main" id="{54E673FC-EF68-9959-C02C-F6C72DA01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213" y="2459038"/>
            <a:ext cx="5183187" cy="431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Хост</a:t>
            </a:r>
          </a:p>
        </p:txBody>
      </p:sp>
      <p:sp>
        <p:nvSpPr>
          <p:cNvPr id="77835" name="Line 144">
            <a:extLst>
              <a:ext uri="{FF2B5EF4-FFF2-40B4-BE49-F238E27FC236}">
                <a16:creationId xmlns:a16="http://schemas.microsoft.com/office/drawing/2014/main" id="{4BA55A69-25B4-392C-5BCC-E03CA51F3A6F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6013" y="1174750"/>
            <a:ext cx="69119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77836" name="Text Box 145">
            <a:extLst>
              <a:ext uri="{FF2B5EF4-FFF2-40B4-BE49-F238E27FC236}">
                <a16:creationId xmlns:a16="http://schemas.microsoft.com/office/drawing/2014/main" id="{A754F530-E7E0-0732-2E0D-1059641F38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225" y="692150"/>
            <a:ext cx="1152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32 бита</a:t>
            </a:r>
          </a:p>
        </p:txBody>
      </p:sp>
      <p:grpSp>
        <p:nvGrpSpPr>
          <p:cNvPr id="77837" name="Group 324">
            <a:extLst>
              <a:ext uri="{FF2B5EF4-FFF2-40B4-BE49-F238E27FC236}">
                <a16:creationId xmlns:a16="http://schemas.microsoft.com/office/drawing/2014/main" id="{F09B1994-BF25-DD54-D747-756587E3C3E5}"/>
              </a:ext>
            </a:extLst>
          </p:cNvPr>
          <p:cNvGrpSpPr>
            <a:grpSpLocks/>
          </p:cNvGrpSpPr>
          <p:nvPr/>
        </p:nvGrpSpPr>
        <p:grpSpPr bwMode="auto">
          <a:xfrm>
            <a:off x="1116013" y="1390650"/>
            <a:ext cx="6911975" cy="504825"/>
            <a:chOff x="703" y="935"/>
            <a:chExt cx="4354" cy="318"/>
          </a:xfrm>
        </p:grpSpPr>
        <p:sp>
          <p:nvSpPr>
            <p:cNvPr id="77857" name="Rectangle 146">
              <a:extLst>
                <a:ext uri="{FF2B5EF4-FFF2-40B4-BE49-F238E27FC236}">
                  <a16:creationId xmlns:a16="http://schemas.microsoft.com/office/drawing/2014/main" id="{36416824-0D12-F90D-9D44-230E27F405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3" y="935"/>
              <a:ext cx="4354" cy="318"/>
            </a:xfrm>
            <a:prstGeom prst="rect">
              <a:avLst/>
            </a:prstGeom>
            <a:noFill/>
            <a:ln w="317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800">
                <a:latin typeface="Times New Roman" panose="02020603050405020304" pitchFamily="18" charset="0"/>
              </a:endParaRPr>
            </a:p>
          </p:txBody>
        </p:sp>
        <p:sp>
          <p:nvSpPr>
            <p:cNvPr id="77858" name="Line 147">
              <a:extLst>
                <a:ext uri="{FF2B5EF4-FFF2-40B4-BE49-F238E27FC236}">
                  <a16:creationId xmlns:a16="http://schemas.microsoft.com/office/drawing/2014/main" id="{87CC987C-D1C3-93EC-2010-023B2689B8B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80" y="935"/>
              <a:ext cx="0" cy="31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77859" name="Line 148">
              <a:extLst>
                <a:ext uri="{FF2B5EF4-FFF2-40B4-BE49-F238E27FC236}">
                  <a16:creationId xmlns:a16="http://schemas.microsoft.com/office/drawing/2014/main" id="{643E496D-78E7-A26A-EC24-8A4CBDEF7A2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91" y="1026"/>
              <a:ext cx="0" cy="22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77860" name="Line 149">
              <a:extLst>
                <a:ext uri="{FF2B5EF4-FFF2-40B4-BE49-F238E27FC236}">
                  <a16:creationId xmlns:a16="http://schemas.microsoft.com/office/drawing/2014/main" id="{8001A45C-3A19-79F8-3CDA-BFAF667FF2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69" y="1026"/>
              <a:ext cx="0" cy="22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77861" name="Line 150">
              <a:extLst>
                <a:ext uri="{FF2B5EF4-FFF2-40B4-BE49-F238E27FC236}">
                  <a16:creationId xmlns:a16="http://schemas.microsoft.com/office/drawing/2014/main" id="{82986B6A-1E31-EC95-34DC-6D9AAEF10A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47" y="1071"/>
              <a:ext cx="0" cy="18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77862" name="Line 151">
              <a:extLst>
                <a:ext uri="{FF2B5EF4-FFF2-40B4-BE49-F238E27FC236}">
                  <a16:creationId xmlns:a16="http://schemas.microsoft.com/office/drawing/2014/main" id="{68055837-4B8B-8F76-AA26-3639D8F050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36" y="1071"/>
              <a:ext cx="0" cy="18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77863" name="Line 152">
              <a:extLst>
                <a:ext uri="{FF2B5EF4-FFF2-40B4-BE49-F238E27FC236}">
                  <a16:creationId xmlns:a16="http://schemas.microsoft.com/office/drawing/2014/main" id="{A0FF29E8-0739-3A81-F1D4-C5787FCAB83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24" y="1071"/>
              <a:ext cx="0" cy="18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77864" name="Line 153">
              <a:extLst>
                <a:ext uri="{FF2B5EF4-FFF2-40B4-BE49-F238E27FC236}">
                  <a16:creationId xmlns:a16="http://schemas.microsoft.com/office/drawing/2014/main" id="{2AA08CDD-3143-8669-5656-C744FA09F2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13" y="1071"/>
              <a:ext cx="0" cy="18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77865" name="Line 154">
              <a:extLst>
                <a:ext uri="{FF2B5EF4-FFF2-40B4-BE49-F238E27FC236}">
                  <a16:creationId xmlns:a16="http://schemas.microsoft.com/office/drawing/2014/main" id="{04593202-2498-5172-57B0-311E0D5637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75" y="1117"/>
              <a:ext cx="0" cy="136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77866" name="Line 155">
              <a:extLst>
                <a:ext uri="{FF2B5EF4-FFF2-40B4-BE49-F238E27FC236}">
                  <a16:creationId xmlns:a16="http://schemas.microsoft.com/office/drawing/2014/main" id="{80F25624-2F37-827E-892E-46E2F6BBF27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19" y="1117"/>
              <a:ext cx="0" cy="136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77867" name="Line 156">
              <a:extLst>
                <a:ext uri="{FF2B5EF4-FFF2-40B4-BE49-F238E27FC236}">
                  <a16:creationId xmlns:a16="http://schemas.microsoft.com/office/drawing/2014/main" id="{BEE967F9-FADD-2284-CE28-9208875123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64" y="1117"/>
              <a:ext cx="0" cy="136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77868" name="Line 157">
              <a:extLst>
                <a:ext uri="{FF2B5EF4-FFF2-40B4-BE49-F238E27FC236}">
                  <a16:creationId xmlns:a16="http://schemas.microsoft.com/office/drawing/2014/main" id="{D7FD9F06-B1F2-51BD-1A59-A37C3A7D2A3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08" y="1117"/>
              <a:ext cx="0" cy="136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77869" name="Line 158">
              <a:extLst>
                <a:ext uri="{FF2B5EF4-FFF2-40B4-BE49-F238E27FC236}">
                  <a16:creationId xmlns:a16="http://schemas.microsoft.com/office/drawing/2014/main" id="{3D5C38C7-4A0B-7C9A-00E5-6656BD8C9B4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52" y="1117"/>
              <a:ext cx="0" cy="136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77870" name="Line 159">
              <a:extLst>
                <a:ext uri="{FF2B5EF4-FFF2-40B4-BE49-F238E27FC236}">
                  <a16:creationId xmlns:a16="http://schemas.microsoft.com/office/drawing/2014/main" id="{CC5A50DD-D89F-7F72-3D29-E83592A8A65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96" y="1117"/>
              <a:ext cx="0" cy="136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77871" name="Line 160">
              <a:extLst>
                <a:ext uri="{FF2B5EF4-FFF2-40B4-BE49-F238E27FC236}">
                  <a16:creationId xmlns:a16="http://schemas.microsoft.com/office/drawing/2014/main" id="{C0C9A7CD-31DC-9E03-72A5-E2A49EFC551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41" y="1117"/>
              <a:ext cx="0" cy="136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77872" name="Line 161">
              <a:extLst>
                <a:ext uri="{FF2B5EF4-FFF2-40B4-BE49-F238E27FC236}">
                  <a16:creationId xmlns:a16="http://schemas.microsoft.com/office/drawing/2014/main" id="{78E9A312-9E46-9539-73AE-988C9602B3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85" y="1117"/>
              <a:ext cx="0" cy="136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77873" name="Line 162">
              <a:extLst>
                <a:ext uri="{FF2B5EF4-FFF2-40B4-BE49-F238E27FC236}">
                  <a16:creationId xmlns:a16="http://schemas.microsoft.com/office/drawing/2014/main" id="{7B88235B-013A-63BD-8E8E-07EA127EE4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9" y="1162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77874" name="Line 163">
              <a:extLst>
                <a:ext uri="{FF2B5EF4-FFF2-40B4-BE49-F238E27FC236}">
                  <a16:creationId xmlns:a16="http://schemas.microsoft.com/office/drawing/2014/main" id="{9E6D179B-45E6-1552-C3C1-3CD2306D1F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11" y="1162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77875" name="Line 164">
              <a:extLst>
                <a:ext uri="{FF2B5EF4-FFF2-40B4-BE49-F238E27FC236}">
                  <a16:creationId xmlns:a16="http://schemas.microsoft.com/office/drawing/2014/main" id="{120C12FE-77B3-533E-4463-9733B9F22F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83" y="1162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77876" name="Line 165">
              <a:extLst>
                <a:ext uri="{FF2B5EF4-FFF2-40B4-BE49-F238E27FC236}">
                  <a16:creationId xmlns:a16="http://schemas.microsoft.com/office/drawing/2014/main" id="{74F8E70E-8985-DA4F-7142-0F54B0F229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55" y="1162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77877" name="Line 166">
              <a:extLst>
                <a:ext uri="{FF2B5EF4-FFF2-40B4-BE49-F238E27FC236}">
                  <a16:creationId xmlns:a16="http://schemas.microsoft.com/office/drawing/2014/main" id="{2DD12B64-BBA3-B0C4-1B25-F308A1C150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8" y="1162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77878" name="Line 167">
              <a:extLst>
                <a:ext uri="{FF2B5EF4-FFF2-40B4-BE49-F238E27FC236}">
                  <a16:creationId xmlns:a16="http://schemas.microsoft.com/office/drawing/2014/main" id="{CDE7CBB1-D2A8-0079-6750-3118F13478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0" y="1162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77879" name="Line 168">
              <a:extLst>
                <a:ext uri="{FF2B5EF4-FFF2-40B4-BE49-F238E27FC236}">
                  <a16:creationId xmlns:a16="http://schemas.microsoft.com/office/drawing/2014/main" id="{DA8168A2-C501-590B-92BA-6FE8A1BC7E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72" y="1162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77880" name="Line 169">
              <a:extLst>
                <a:ext uri="{FF2B5EF4-FFF2-40B4-BE49-F238E27FC236}">
                  <a16:creationId xmlns:a16="http://schemas.microsoft.com/office/drawing/2014/main" id="{3F7A381B-2B52-429E-A13F-CF5F39B91F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4" y="1162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77881" name="Line 170">
              <a:extLst>
                <a:ext uri="{FF2B5EF4-FFF2-40B4-BE49-F238E27FC236}">
                  <a16:creationId xmlns:a16="http://schemas.microsoft.com/office/drawing/2014/main" id="{23E19660-2502-1C25-5DD4-EF2DEECF4C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6" y="1162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77882" name="Line 171">
              <a:extLst>
                <a:ext uri="{FF2B5EF4-FFF2-40B4-BE49-F238E27FC236}">
                  <a16:creationId xmlns:a16="http://schemas.microsoft.com/office/drawing/2014/main" id="{AF9BD306-E37F-89ED-326D-6C998D0042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8" y="1162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77883" name="Line 172">
              <a:extLst>
                <a:ext uri="{FF2B5EF4-FFF2-40B4-BE49-F238E27FC236}">
                  <a16:creationId xmlns:a16="http://schemas.microsoft.com/office/drawing/2014/main" id="{E178E7E1-74F9-5A9B-E523-FE4849A278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60" y="1162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77884" name="Line 173">
              <a:extLst>
                <a:ext uri="{FF2B5EF4-FFF2-40B4-BE49-F238E27FC236}">
                  <a16:creationId xmlns:a16="http://schemas.microsoft.com/office/drawing/2014/main" id="{01E3FAC9-D483-E23D-2B1C-722BE778E7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32" y="1162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77885" name="Line 174">
              <a:extLst>
                <a:ext uri="{FF2B5EF4-FFF2-40B4-BE49-F238E27FC236}">
                  <a16:creationId xmlns:a16="http://schemas.microsoft.com/office/drawing/2014/main" id="{BE827C25-AD08-EBEE-2947-696F8DDA19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05" y="1162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77886" name="Line 175">
              <a:extLst>
                <a:ext uri="{FF2B5EF4-FFF2-40B4-BE49-F238E27FC236}">
                  <a16:creationId xmlns:a16="http://schemas.microsoft.com/office/drawing/2014/main" id="{E2AB1C9D-FEA9-06F3-F6F3-5A892CD7FF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77" y="1162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77887" name="Line 176">
              <a:extLst>
                <a:ext uri="{FF2B5EF4-FFF2-40B4-BE49-F238E27FC236}">
                  <a16:creationId xmlns:a16="http://schemas.microsoft.com/office/drawing/2014/main" id="{0DBA9600-3E4A-9933-11A9-B9EBADA021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49" y="1162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77888" name="Line 177">
              <a:extLst>
                <a:ext uri="{FF2B5EF4-FFF2-40B4-BE49-F238E27FC236}">
                  <a16:creationId xmlns:a16="http://schemas.microsoft.com/office/drawing/2014/main" id="{0EBC95CF-047E-2A2A-559D-E47210B6CC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21" y="1162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</p:grpSp>
      <p:sp>
        <p:nvSpPr>
          <p:cNvPr id="77838" name="Rectangle 178">
            <a:extLst>
              <a:ext uri="{FF2B5EF4-FFF2-40B4-BE49-F238E27FC236}">
                <a16:creationId xmlns:a16="http://schemas.microsoft.com/office/drawing/2014/main" id="{9EBBA137-0AE8-E3DC-C3A6-4B160B4319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7600" y="3398838"/>
            <a:ext cx="215900" cy="431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77839" name="Rectangle 179">
            <a:extLst>
              <a:ext uri="{FF2B5EF4-FFF2-40B4-BE49-F238E27FC236}">
                <a16:creationId xmlns:a16="http://schemas.microsoft.com/office/drawing/2014/main" id="{0BB8B75B-9B6A-C77B-2D7B-0DD35B71F7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3500" y="3398838"/>
            <a:ext cx="215900" cy="431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77840" name="Rectangle 193">
            <a:extLst>
              <a:ext uri="{FF2B5EF4-FFF2-40B4-BE49-F238E27FC236}">
                <a16:creationId xmlns:a16="http://schemas.microsoft.com/office/drawing/2014/main" id="{A38422FD-949F-23CB-C0AF-CFA9CD51FA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3398838"/>
            <a:ext cx="3024187" cy="431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Сеть</a:t>
            </a:r>
          </a:p>
        </p:txBody>
      </p:sp>
      <p:sp>
        <p:nvSpPr>
          <p:cNvPr id="77841" name="Rectangle 209">
            <a:extLst>
              <a:ext uri="{FF2B5EF4-FFF2-40B4-BE49-F238E27FC236}">
                <a16:creationId xmlns:a16="http://schemas.microsoft.com/office/drawing/2014/main" id="{CB99BF00-95F9-9586-B84D-994040F768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398838"/>
            <a:ext cx="3455988" cy="431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Хост</a:t>
            </a:r>
          </a:p>
        </p:txBody>
      </p:sp>
      <p:sp>
        <p:nvSpPr>
          <p:cNvPr id="77842" name="Rectangle 210">
            <a:extLst>
              <a:ext uri="{FF2B5EF4-FFF2-40B4-BE49-F238E27FC236}">
                <a16:creationId xmlns:a16="http://schemas.microsoft.com/office/drawing/2014/main" id="{242485BD-8FAC-C5BC-3846-B2B0F2C89E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7600" y="4294188"/>
            <a:ext cx="215900" cy="431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77843" name="Rectangle 211">
            <a:extLst>
              <a:ext uri="{FF2B5EF4-FFF2-40B4-BE49-F238E27FC236}">
                <a16:creationId xmlns:a16="http://schemas.microsoft.com/office/drawing/2014/main" id="{6EBD7BB9-C2EE-087D-6B72-60E0B9963D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3500" y="4294188"/>
            <a:ext cx="215900" cy="431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77844" name="Rectangle 212">
            <a:extLst>
              <a:ext uri="{FF2B5EF4-FFF2-40B4-BE49-F238E27FC236}">
                <a16:creationId xmlns:a16="http://schemas.microsoft.com/office/drawing/2014/main" id="{D21D7667-A237-CF38-254B-54E3111475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9400" y="4294188"/>
            <a:ext cx="215900" cy="431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77845" name="Rectangle 234">
            <a:extLst>
              <a:ext uri="{FF2B5EF4-FFF2-40B4-BE49-F238E27FC236}">
                <a16:creationId xmlns:a16="http://schemas.microsoft.com/office/drawing/2014/main" id="{A8245679-3E00-CFC1-E1B0-E5E09B5A90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713" y="4294188"/>
            <a:ext cx="4537075" cy="431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Сеть</a:t>
            </a:r>
          </a:p>
        </p:txBody>
      </p:sp>
      <p:sp>
        <p:nvSpPr>
          <p:cNvPr id="77846" name="Rectangle 241">
            <a:extLst>
              <a:ext uri="{FF2B5EF4-FFF2-40B4-BE49-F238E27FC236}">
                <a16:creationId xmlns:a16="http://schemas.microsoft.com/office/drawing/2014/main" id="{445A7E44-28A2-EC42-6E2C-1882A49E5E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0788" y="4294188"/>
            <a:ext cx="1727200" cy="431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Хост</a:t>
            </a:r>
          </a:p>
        </p:txBody>
      </p:sp>
      <p:sp>
        <p:nvSpPr>
          <p:cNvPr id="77847" name="Rectangle 242">
            <a:extLst>
              <a:ext uri="{FF2B5EF4-FFF2-40B4-BE49-F238E27FC236}">
                <a16:creationId xmlns:a16="http://schemas.microsoft.com/office/drawing/2014/main" id="{D55C34FC-F724-647F-40C4-52AECF39F7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7600" y="5230813"/>
            <a:ext cx="215900" cy="431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77848" name="Rectangle 243">
            <a:extLst>
              <a:ext uri="{FF2B5EF4-FFF2-40B4-BE49-F238E27FC236}">
                <a16:creationId xmlns:a16="http://schemas.microsoft.com/office/drawing/2014/main" id="{25287A64-71D9-7226-4185-D07CA664A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3500" y="5230813"/>
            <a:ext cx="215900" cy="431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77849" name="Rectangle 244">
            <a:extLst>
              <a:ext uri="{FF2B5EF4-FFF2-40B4-BE49-F238E27FC236}">
                <a16:creationId xmlns:a16="http://schemas.microsoft.com/office/drawing/2014/main" id="{B4B3D7C5-64C4-2D81-B6BB-01EF4C699E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9400" y="5230813"/>
            <a:ext cx="215900" cy="431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77850" name="Rectangle 245">
            <a:extLst>
              <a:ext uri="{FF2B5EF4-FFF2-40B4-BE49-F238E27FC236}">
                <a16:creationId xmlns:a16="http://schemas.microsoft.com/office/drawing/2014/main" id="{9E77F6DF-2C5E-2051-3EFB-E96BAE9051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5300" y="5230813"/>
            <a:ext cx="215900" cy="431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77851" name="Rectangle 273">
            <a:extLst>
              <a:ext uri="{FF2B5EF4-FFF2-40B4-BE49-F238E27FC236}">
                <a16:creationId xmlns:a16="http://schemas.microsoft.com/office/drawing/2014/main" id="{78908487-6DC3-7064-6C16-EBEDD96C0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613" y="5230813"/>
            <a:ext cx="6048375" cy="431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Группа</a:t>
            </a:r>
          </a:p>
        </p:txBody>
      </p:sp>
      <p:sp>
        <p:nvSpPr>
          <p:cNvPr id="77852" name="Rectangle 306">
            <a:extLst>
              <a:ext uri="{FF2B5EF4-FFF2-40B4-BE49-F238E27FC236}">
                <a16:creationId xmlns:a16="http://schemas.microsoft.com/office/drawing/2014/main" id="{49762FBB-3A41-D107-C6D6-18ACA3C41B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7600" y="6165850"/>
            <a:ext cx="215900" cy="431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77853" name="Rectangle 307">
            <a:extLst>
              <a:ext uri="{FF2B5EF4-FFF2-40B4-BE49-F238E27FC236}">
                <a16:creationId xmlns:a16="http://schemas.microsoft.com/office/drawing/2014/main" id="{AB2B468D-C927-FEA7-3A7A-64B7367C7A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3500" y="6165850"/>
            <a:ext cx="215900" cy="431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77854" name="Rectangle 308">
            <a:extLst>
              <a:ext uri="{FF2B5EF4-FFF2-40B4-BE49-F238E27FC236}">
                <a16:creationId xmlns:a16="http://schemas.microsoft.com/office/drawing/2014/main" id="{6A8C6241-FE8A-E6EE-81A9-5CF37DA708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9400" y="6165850"/>
            <a:ext cx="215900" cy="431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77855" name="Rectangle 309">
            <a:extLst>
              <a:ext uri="{FF2B5EF4-FFF2-40B4-BE49-F238E27FC236}">
                <a16:creationId xmlns:a16="http://schemas.microsoft.com/office/drawing/2014/main" id="{1629E634-4C50-8C91-BB6E-D8AE29A35B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5300" y="6165850"/>
            <a:ext cx="215900" cy="431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77856" name="Rectangle 310">
            <a:extLst>
              <a:ext uri="{FF2B5EF4-FFF2-40B4-BE49-F238E27FC236}">
                <a16:creationId xmlns:a16="http://schemas.microsoft.com/office/drawing/2014/main" id="{1361D2EB-8F20-14C9-B844-5C855AEC16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613" y="6165850"/>
            <a:ext cx="6048375" cy="431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Группа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8434" name="Rectangle 2">
            <a:extLst>
              <a:ext uri="{FF2B5EF4-FFF2-40B4-BE49-F238E27FC236}">
                <a16:creationId xmlns:a16="http://schemas.microsoft.com/office/drawing/2014/main" id="{BDE09258-8B73-761F-AB99-73ABA8E6D7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Дейтаграммы</a:t>
            </a:r>
          </a:p>
        </p:txBody>
      </p:sp>
      <p:sp>
        <p:nvSpPr>
          <p:cNvPr id="79875" name="Text Box 4">
            <a:extLst>
              <a:ext uri="{FF2B5EF4-FFF2-40B4-BE49-F238E27FC236}">
                <a16:creationId xmlns:a16="http://schemas.microsoft.com/office/drawing/2014/main" id="{5E799034-68A0-0FD3-2802-8379256179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341438"/>
            <a:ext cx="59102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Дейтаграмма</a:t>
            </a:r>
            <a:r>
              <a:rPr lang="ru-RU" altLang="ru-RU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пакет протокола IP</a:t>
            </a:r>
            <a:r>
              <a:rPr lang="ru-RU" altLang="ru-RU" sz="2800"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79876" name="Text Box 5">
            <a:extLst>
              <a:ext uri="{FF2B5EF4-FFF2-40B4-BE49-F238E27FC236}">
                <a16:creationId xmlns:a16="http://schemas.microsoft.com/office/drawing/2014/main" id="{CEF4DBC9-E001-89BE-E09F-607E7A90DA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708275"/>
            <a:ext cx="87852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Шлюз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—  устройство, передающее пакеты между различными сетями</a:t>
            </a:r>
            <a:r>
              <a:rPr lang="ru-RU" altLang="ru-RU" sz="280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79877" name="Text Box 6">
            <a:extLst>
              <a:ext uri="{FF2B5EF4-FFF2-40B4-BE49-F238E27FC236}">
                <a16:creationId xmlns:a16="http://schemas.microsoft.com/office/drawing/2014/main" id="{9F8494AC-5388-132D-B0BC-D187AA3BD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4221163"/>
            <a:ext cx="87852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Маршрутизаци</a:t>
            </a:r>
            <a:r>
              <a:rPr lang="ru-RU" altLang="ru-RU" sz="2800" b="1">
                <a:latin typeface="Times New Roman" panose="02020603050405020304" pitchFamily="18" charset="0"/>
              </a:rPr>
              <a:t>я</a:t>
            </a:r>
            <a:r>
              <a:rPr lang="ru-RU" altLang="ru-RU" sz="2800" i="1">
                <a:latin typeface="Times New Roman" panose="02020603050405020304" pitchFamily="18" charset="0"/>
              </a:rPr>
              <a:t> — </a:t>
            </a:r>
            <a:r>
              <a:rPr lang="ru-RU" altLang="ru-RU" sz="2800">
                <a:latin typeface="Times New Roman" panose="02020603050405020304" pitchFamily="18" charset="0"/>
              </a:rPr>
              <a:t>п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роцесс выбора шлюза или маршрутизатора.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506" name="Rectangle 2">
            <a:extLst>
              <a:ext uri="{FF2B5EF4-FFF2-40B4-BE49-F238E27FC236}">
                <a16:creationId xmlns:a16="http://schemas.microsoft.com/office/drawing/2014/main" id="{0E2437AD-A4FC-3707-423C-66E6E9B3A7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Маршрутизация дейтаграмм</a:t>
            </a:r>
          </a:p>
        </p:txBody>
      </p:sp>
      <p:sp>
        <p:nvSpPr>
          <p:cNvPr id="81923" name="Line 62">
            <a:extLst>
              <a:ext uri="{FF2B5EF4-FFF2-40B4-BE49-F238E27FC236}">
                <a16:creationId xmlns:a16="http://schemas.microsoft.com/office/drawing/2014/main" id="{7B3E4EDB-B26C-966F-5330-73E155AA2F2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98575" y="5622925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81924" name="Line 63">
            <a:extLst>
              <a:ext uri="{FF2B5EF4-FFF2-40B4-BE49-F238E27FC236}">
                <a16:creationId xmlns:a16="http://schemas.microsoft.com/office/drawing/2014/main" id="{BAA91457-A0AE-898D-730C-31B9A324BBB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46375" y="5622925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81925" name="Line 66">
            <a:extLst>
              <a:ext uri="{FF2B5EF4-FFF2-40B4-BE49-F238E27FC236}">
                <a16:creationId xmlns:a16="http://schemas.microsoft.com/office/drawing/2014/main" id="{07FAAC4C-F1FF-D519-7413-DF49C286698B}"/>
              </a:ext>
            </a:extLst>
          </p:cNvPr>
          <p:cNvSpPr>
            <a:spLocks noChangeShapeType="1"/>
          </p:cNvSpPr>
          <p:nvPr/>
        </p:nvSpPr>
        <p:spPr bwMode="auto">
          <a:xfrm>
            <a:off x="1450975" y="5622925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81926" name="Line 67">
            <a:extLst>
              <a:ext uri="{FF2B5EF4-FFF2-40B4-BE49-F238E27FC236}">
                <a16:creationId xmlns:a16="http://schemas.microsoft.com/office/drawing/2014/main" id="{31B8051E-B370-4C50-B66B-E97A0EF7CC62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5622925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graphicFrame>
        <p:nvGraphicFramePr>
          <p:cNvPr id="1301670" name="Group 166">
            <a:extLst>
              <a:ext uri="{FF2B5EF4-FFF2-40B4-BE49-F238E27FC236}">
                <a16:creationId xmlns:a16="http://schemas.microsoft.com/office/drawing/2014/main" id="{58AA013D-331C-79C4-FD05-D5C275CEB60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7950" y="1412875"/>
          <a:ext cx="2160588" cy="4165600"/>
        </p:xfrm>
        <a:graphic>
          <a:graphicData uri="http://schemas.openxmlformats.org/drawingml/2006/table">
            <a:tbl>
              <a:tblPr/>
              <a:tblGrid>
                <a:gridCol w="21605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888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Уровень прикладных программ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2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Транспортный уровень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2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Межсетевой уровень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2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Уровень доступа к сети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1939" name="Rectangle 94">
            <a:extLst>
              <a:ext uri="{FF2B5EF4-FFF2-40B4-BE49-F238E27FC236}">
                <a16:creationId xmlns:a16="http://schemas.microsoft.com/office/drawing/2014/main" id="{B9C97760-9681-CF07-AF00-815C199DAA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836613"/>
            <a:ext cx="21605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solidFill>
                  <a:srgbClr val="000000"/>
                </a:solidFill>
                <a:latin typeface="Times New Roman" panose="02020603050405020304" pitchFamily="18" charset="0"/>
              </a:rPr>
              <a:t>Хост А1</a:t>
            </a:r>
          </a:p>
        </p:txBody>
      </p:sp>
      <p:graphicFrame>
        <p:nvGraphicFramePr>
          <p:cNvPr id="1301669" name="Group 165">
            <a:extLst>
              <a:ext uri="{FF2B5EF4-FFF2-40B4-BE49-F238E27FC236}">
                <a16:creationId xmlns:a16="http://schemas.microsoft.com/office/drawing/2014/main" id="{48F06FE5-3512-52A6-BF50-78325B1A96CC}"/>
              </a:ext>
            </a:extLst>
          </p:cNvPr>
          <p:cNvGraphicFramePr>
            <a:graphicFrameLocks noGrp="1"/>
          </p:cNvGraphicFramePr>
          <p:nvPr/>
        </p:nvGraphicFramePr>
        <p:xfrm>
          <a:off x="2411413" y="3605213"/>
          <a:ext cx="2089150" cy="1984375"/>
        </p:xfrm>
        <a:graphic>
          <a:graphicData uri="http://schemas.openxmlformats.org/drawingml/2006/table">
            <a:tbl>
              <a:tblPr/>
              <a:tblGrid>
                <a:gridCol w="2089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92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Межсетевой уровень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2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Уровень доступа к сети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1948" name="Rectangle 123">
            <a:extLst>
              <a:ext uri="{FF2B5EF4-FFF2-40B4-BE49-F238E27FC236}">
                <a16:creationId xmlns:a16="http://schemas.microsoft.com/office/drawing/2014/main" id="{824A56EB-FEE7-BAC0-2C90-5E39527FA2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413" y="3068638"/>
            <a:ext cx="2089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solidFill>
                  <a:srgbClr val="000000"/>
                </a:solidFill>
                <a:latin typeface="Times New Roman" panose="02020603050405020304" pitchFamily="18" charset="0"/>
              </a:rPr>
              <a:t>Шлюз G1</a:t>
            </a:r>
          </a:p>
        </p:txBody>
      </p:sp>
      <p:graphicFrame>
        <p:nvGraphicFramePr>
          <p:cNvPr id="1301671" name="Group 167">
            <a:extLst>
              <a:ext uri="{FF2B5EF4-FFF2-40B4-BE49-F238E27FC236}">
                <a16:creationId xmlns:a16="http://schemas.microsoft.com/office/drawing/2014/main" id="{ED2A20E7-25EB-1970-0613-9792789198A2}"/>
              </a:ext>
            </a:extLst>
          </p:cNvPr>
          <p:cNvGraphicFramePr>
            <a:graphicFrameLocks noGrp="1"/>
          </p:cNvGraphicFramePr>
          <p:nvPr/>
        </p:nvGraphicFramePr>
        <p:xfrm>
          <a:off x="4643438" y="3605213"/>
          <a:ext cx="2092325" cy="1984375"/>
        </p:xfrm>
        <a:graphic>
          <a:graphicData uri="http://schemas.openxmlformats.org/drawingml/2006/table">
            <a:tbl>
              <a:tblPr/>
              <a:tblGrid>
                <a:gridCol w="2092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92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Межсетевой уровень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2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Уровень доступа к сети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1957" name="Rectangle 134">
            <a:extLst>
              <a:ext uri="{FF2B5EF4-FFF2-40B4-BE49-F238E27FC236}">
                <a16:creationId xmlns:a16="http://schemas.microsoft.com/office/drawing/2014/main" id="{E2EFB92F-615B-057E-8E52-FCCC934B32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3438" y="3068638"/>
            <a:ext cx="2089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solidFill>
                  <a:srgbClr val="000000"/>
                </a:solidFill>
                <a:latin typeface="Times New Roman" panose="02020603050405020304" pitchFamily="18" charset="0"/>
              </a:rPr>
              <a:t>Шлюз G2</a:t>
            </a:r>
          </a:p>
        </p:txBody>
      </p:sp>
      <p:graphicFrame>
        <p:nvGraphicFramePr>
          <p:cNvPr id="1301672" name="Group 168">
            <a:extLst>
              <a:ext uri="{FF2B5EF4-FFF2-40B4-BE49-F238E27FC236}">
                <a16:creationId xmlns:a16="http://schemas.microsoft.com/office/drawing/2014/main" id="{99335F18-79D2-4A6A-02AB-29AD3B8E136B}"/>
              </a:ext>
            </a:extLst>
          </p:cNvPr>
          <p:cNvGraphicFramePr>
            <a:graphicFrameLocks noGrp="1"/>
          </p:cNvGraphicFramePr>
          <p:nvPr/>
        </p:nvGraphicFramePr>
        <p:xfrm>
          <a:off x="6877050" y="1484313"/>
          <a:ext cx="2124075" cy="4106862"/>
        </p:xfrm>
        <a:graphic>
          <a:graphicData uri="http://schemas.openxmlformats.org/drawingml/2006/table">
            <a:tbl>
              <a:tblPr/>
              <a:tblGrid>
                <a:gridCol w="2124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888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Уровень прикладных программ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2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Транспортный уровень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22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Межсетевой уровень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35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Уровень доступа к сети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1970" name="Rectangle 147">
            <a:extLst>
              <a:ext uri="{FF2B5EF4-FFF2-40B4-BE49-F238E27FC236}">
                <a16:creationId xmlns:a16="http://schemas.microsoft.com/office/drawing/2014/main" id="{A8055E23-2521-E76C-B6AA-7C902E6D22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7050" y="908050"/>
            <a:ext cx="2087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solidFill>
                  <a:srgbClr val="000000"/>
                </a:solidFill>
                <a:latin typeface="Times New Roman" panose="02020603050405020304" pitchFamily="18" charset="0"/>
              </a:rPr>
              <a:t>Хост А2</a:t>
            </a:r>
          </a:p>
        </p:txBody>
      </p:sp>
      <p:sp>
        <p:nvSpPr>
          <p:cNvPr id="81971" name="AutoShape 151">
            <a:extLst>
              <a:ext uri="{FF2B5EF4-FFF2-40B4-BE49-F238E27FC236}">
                <a16:creationId xmlns:a16="http://schemas.microsoft.com/office/drawing/2014/main" id="{49528A1A-6434-A445-93C1-1B97C1506F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6021388"/>
            <a:ext cx="2300288" cy="50323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solidFill>
                  <a:srgbClr val="000000"/>
                </a:solidFill>
                <a:latin typeface="Times New Roman" panose="02020603050405020304" pitchFamily="18" charset="0"/>
              </a:rPr>
              <a:t>Сеть А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81972" name="Line 154">
            <a:extLst>
              <a:ext uri="{FF2B5EF4-FFF2-40B4-BE49-F238E27FC236}">
                <a16:creationId xmlns:a16="http://schemas.microsoft.com/office/drawing/2014/main" id="{061F2CB4-BBA5-56F8-886D-62ED04E81B9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46500" y="5622925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81973" name="Line 155">
            <a:extLst>
              <a:ext uri="{FF2B5EF4-FFF2-40B4-BE49-F238E27FC236}">
                <a16:creationId xmlns:a16="http://schemas.microsoft.com/office/drawing/2014/main" id="{0C2EDDF3-306F-34E2-75A1-34CA35BEE7A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94300" y="5622925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81974" name="Line 156">
            <a:extLst>
              <a:ext uri="{FF2B5EF4-FFF2-40B4-BE49-F238E27FC236}">
                <a16:creationId xmlns:a16="http://schemas.microsoft.com/office/drawing/2014/main" id="{1F2AB55E-D88D-2D76-04B9-2E55708C4A60}"/>
              </a:ext>
            </a:extLst>
          </p:cNvPr>
          <p:cNvSpPr>
            <a:spLocks noChangeShapeType="1"/>
          </p:cNvSpPr>
          <p:nvPr/>
        </p:nvSpPr>
        <p:spPr bwMode="auto">
          <a:xfrm>
            <a:off x="3898900" y="5622925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81975" name="Line 157">
            <a:extLst>
              <a:ext uri="{FF2B5EF4-FFF2-40B4-BE49-F238E27FC236}">
                <a16:creationId xmlns:a16="http://schemas.microsoft.com/office/drawing/2014/main" id="{8A1A0C89-1603-96BB-0541-9C31E01EC74F}"/>
              </a:ext>
            </a:extLst>
          </p:cNvPr>
          <p:cNvSpPr>
            <a:spLocks noChangeShapeType="1"/>
          </p:cNvSpPr>
          <p:nvPr/>
        </p:nvSpPr>
        <p:spPr bwMode="auto">
          <a:xfrm>
            <a:off x="5346700" y="5622925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81976" name="AutoShape 158">
            <a:extLst>
              <a:ext uri="{FF2B5EF4-FFF2-40B4-BE49-F238E27FC236}">
                <a16:creationId xmlns:a16="http://schemas.microsoft.com/office/drawing/2014/main" id="{8CE43585-CB28-D8AC-198B-C2B1563502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475" y="6021388"/>
            <a:ext cx="2300288" cy="50323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solidFill>
                  <a:srgbClr val="000000"/>
                </a:solidFill>
                <a:latin typeface="Times New Roman" panose="02020603050405020304" pitchFamily="18" charset="0"/>
              </a:rPr>
              <a:t>Сеть </a:t>
            </a:r>
            <a:r>
              <a:rPr lang="en-US" altLang="ru-RU" sz="2400">
                <a:solidFill>
                  <a:srgbClr val="000000"/>
                </a:solidFill>
                <a:latin typeface="Times New Roman" panose="02020603050405020304" pitchFamily="18" charset="0"/>
              </a:rPr>
              <a:t>B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81977" name="Line 159">
            <a:extLst>
              <a:ext uri="{FF2B5EF4-FFF2-40B4-BE49-F238E27FC236}">
                <a16:creationId xmlns:a16="http://schemas.microsoft.com/office/drawing/2014/main" id="{5393058C-1CF0-7AB1-5D5B-4D9E2863D0C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194425" y="5622925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81978" name="Line 160">
            <a:extLst>
              <a:ext uri="{FF2B5EF4-FFF2-40B4-BE49-F238E27FC236}">
                <a16:creationId xmlns:a16="http://schemas.microsoft.com/office/drawing/2014/main" id="{4855D319-BE9D-B98F-B743-53CE30170C1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42225" y="5622925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81979" name="Line 161">
            <a:extLst>
              <a:ext uri="{FF2B5EF4-FFF2-40B4-BE49-F238E27FC236}">
                <a16:creationId xmlns:a16="http://schemas.microsoft.com/office/drawing/2014/main" id="{52219DC2-D579-86F9-389E-91BF862E7E49}"/>
              </a:ext>
            </a:extLst>
          </p:cNvPr>
          <p:cNvSpPr>
            <a:spLocks noChangeShapeType="1"/>
          </p:cNvSpPr>
          <p:nvPr/>
        </p:nvSpPr>
        <p:spPr bwMode="auto">
          <a:xfrm>
            <a:off x="6346825" y="5622925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81980" name="Line 162">
            <a:extLst>
              <a:ext uri="{FF2B5EF4-FFF2-40B4-BE49-F238E27FC236}">
                <a16:creationId xmlns:a16="http://schemas.microsoft.com/office/drawing/2014/main" id="{804F89D1-300D-EB53-6526-93793832FE59}"/>
              </a:ext>
            </a:extLst>
          </p:cNvPr>
          <p:cNvSpPr>
            <a:spLocks noChangeShapeType="1"/>
          </p:cNvSpPr>
          <p:nvPr/>
        </p:nvSpPr>
        <p:spPr bwMode="auto">
          <a:xfrm>
            <a:off x="7794625" y="5622925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81981" name="AutoShape 163">
            <a:extLst>
              <a:ext uri="{FF2B5EF4-FFF2-40B4-BE49-F238E27FC236}">
                <a16:creationId xmlns:a16="http://schemas.microsoft.com/office/drawing/2014/main" id="{15541F0A-7A2A-3462-3B07-49D99BD7B7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6021388"/>
            <a:ext cx="2300288" cy="50323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solidFill>
                  <a:srgbClr val="000000"/>
                </a:solidFill>
                <a:latin typeface="Times New Roman" panose="02020603050405020304" pitchFamily="18" charset="0"/>
              </a:rPr>
              <a:t>Сеть </a:t>
            </a:r>
            <a:r>
              <a:rPr lang="en-US" altLang="ru-RU" sz="2400">
                <a:solidFill>
                  <a:srgbClr val="000000"/>
                </a:solidFill>
                <a:latin typeface="Times New Roman" panose="02020603050405020304" pitchFamily="18" charset="0"/>
              </a:rPr>
              <a:t>C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034" name="Rectangle 2">
            <a:extLst>
              <a:ext uri="{FF2B5EF4-FFF2-40B4-BE49-F238E27FC236}">
                <a16:creationId xmlns:a16="http://schemas.microsoft.com/office/drawing/2014/main" id="{018DD0B1-00D2-043A-56AF-C589EBDE3D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Иерархия 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MIMD-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систем</a:t>
            </a:r>
          </a:p>
        </p:txBody>
      </p:sp>
      <p:sp>
        <p:nvSpPr>
          <p:cNvPr id="10243" name="Rectangle 4">
            <a:extLst>
              <a:ext uri="{FF2B5EF4-FFF2-40B4-BE49-F238E27FC236}">
                <a16:creationId xmlns:a16="http://schemas.microsoft.com/office/drawing/2014/main" id="{4DFDA0A3-66C1-09DE-8AEB-FDA5621329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36613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Системы делятся по принципу организации работы с ОЗУ </a:t>
            </a:r>
          </a:p>
        </p:txBody>
      </p:sp>
      <p:sp>
        <p:nvSpPr>
          <p:cNvPr id="10244" name="Rectangle 5">
            <a:extLst>
              <a:ext uri="{FF2B5EF4-FFF2-40B4-BE49-F238E27FC236}">
                <a16:creationId xmlns:a16="http://schemas.microsoft.com/office/drawing/2014/main" id="{C594E2C7-3DF8-8968-10AF-1BEE0B2317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457325"/>
            <a:ext cx="9026525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10000"/>
              </a:lnSpc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В системе с общей оперативной памятью</a:t>
            </a:r>
            <a:r>
              <a:rPr lang="ru-RU" altLang="ru-RU" sz="2800">
                <a:latin typeface="Times New Roman" panose="02020603050405020304" pitchFamily="18" charset="0"/>
              </a:rPr>
              <a:t> имеется ОЗУ, и любой процессорный элемент имеет доступ к любой точке общего ОЗУ, то есть любой адрес может быть исполнительным для любого процессора</a:t>
            </a:r>
          </a:p>
        </p:txBody>
      </p:sp>
      <p:sp>
        <p:nvSpPr>
          <p:cNvPr id="10245" name="Text Box 7">
            <a:extLst>
              <a:ext uri="{FF2B5EF4-FFF2-40B4-BE49-F238E27FC236}">
                <a16:creationId xmlns:a16="http://schemas.microsoft.com/office/drawing/2014/main" id="{0588DDFF-5DA0-7F3D-22A8-047C5DE983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557588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Виды систем с общей оперативной памятью</a:t>
            </a:r>
          </a:p>
        </p:txBody>
      </p:sp>
      <p:sp>
        <p:nvSpPr>
          <p:cNvPr id="10246" name="Text Box 8">
            <a:extLst>
              <a:ext uri="{FF2B5EF4-FFF2-40B4-BE49-F238E27FC236}">
                <a16:creationId xmlns:a16="http://schemas.microsoft.com/office/drawing/2014/main" id="{F8CDB020-1053-86C5-413C-F0886D522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888" y="4098925"/>
            <a:ext cx="6462712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71463" indent="-271463">
              <a:spcBef>
                <a:spcPct val="20000"/>
              </a:spcBef>
              <a:buSzPct val="85000"/>
              <a:buBlip>
                <a:blip r:embed="rId3"/>
              </a:buBlip>
              <a:tabLst>
                <a:tab pos="54292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tabLst>
                <a:tab pos="54292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tabLst>
                <a:tab pos="54292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tabLst>
                <a:tab pos="5429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5429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5429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5429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5429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tabLst>
                <a:tab pos="54292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en-US" altLang="ru-RU" sz="2800">
                <a:latin typeface="Times New Roman" panose="02020603050405020304" pitchFamily="18" charset="0"/>
              </a:rPr>
              <a:t>UMA — Uniform Memory Access</a:t>
            </a:r>
            <a:endParaRPr lang="ru-RU" altLang="ru-RU" sz="28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en-US" altLang="ru-RU" sz="2800">
                <a:latin typeface="Times New Roman" panose="02020603050405020304" pitchFamily="18" charset="0"/>
              </a:rPr>
              <a:t>SMP — Symmetrical MultiProcessing</a:t>
            </a: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en-US" altLang="ru-RU" sz="2800">
                <a:latin typeface="Times New Roman" panose="02020603050405020304" pitchFamily="18" charset="0"/>
              </a:rPr>
              <a:t>NUMA — Non-Uniform Memory Access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3554" name="Rectangle 2">
            <a:extLst>
              <a:ext uri="{FF2B5EF4-FFF2-40B4-BE49-F238E27FC236}">
                <a16:creationId xmlns:a16="http://schemas.microsoft.com/office/drawing/2014/main" id="{C303E80D-5C28-4611-8200-642D133B8A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Транспортный уровень</a:t>
            </a:r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7911CB4C-CEA9-ABAA-182B-966BE6A543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7950" y="620713"/>
            <a:ext cx="8785225" cy="3600450"/>
          </a:xfrm>
        </p:spPr>
        <p:txBody>
          <a:bodyPr/>
          <a:lstStyle/>
          <a:p>
            <a:pPr eaLnBrk="1" hangingPunct="1"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контроля передачи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TCP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A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Transmission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Control Protocol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altLang="ru-RU" sz="2800">
                <a:latin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надежную доставку данных с обнаружением и исправлением ошибок и с установлением логического соединения</a:t>
            </a:r>
            <a:r>
              <a:rPr lang="ru-RU" altLang="ru-RU" sz="2800">
                <a:latin typeface="Times New Roman" panose="02020603050405020304" pitchFamily="18" charset="0"/>
              </a:rPr>
              <a:t>. </a:t>
            </a:r>
          </a:p>
          <a:p>
            <a:pPr eaLnBrk="1" hangingPunct="1"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пользовательских дейтаграмм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UDP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User Datagram Protocol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) отправляет пакеты с данными, не контролируя их доставку</a:t>
            </a:r>
            <a:r>
              <a:rPr lang="ru-RU" altLang="ru-RU" sz="2800">
                <a:latin typeface="Times New Roman" panose="02020603050405020304" pitchFamily="18" charset="0"/>
              </a:rPr>
              <a:t>. </a:t>
            </a:r>
            <a:endParaRPr lang="ru-RU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972" name="Rectangle 5">
            <a:extLst>
              <a:ext uri="{FF2B5EF4-FFF2-40B4-BE49-F238E27FC236}">
                <a16:creationId xmlns:a16="http://schemas.microsoft.com/office/drawing/2014/main" id="{25FC2A03-4290-E100-BBD3-A9561B08B6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3933825"/>
            <a:ext cx="8875713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2800">
                <a:latin typeface="Times New Roman" panose="02020603050405020304" pitchFamily="18" charset="0"/>
              </a:rPr>
              <a:t>TCP </a:t>
            </a:r>
            <a:r>
              <a:rPr lang="ru-RU" altLang="ru-RU" sz="2800">
                <a:latin typeface="Times New Roman" panose="02020603050405020304" pitchFamily="18" charset="0"/>
              </a:rPr>
              <a:t>обеспечивает последовательную передачу пакетов, контроль доставки пакетов, отработку сбоев.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746" name="Rectangle 2">
            <a:extLst>
              <a:ext uri="{FF2B5EF4-FFF2-40B4-BE49-F238E27FC236}">
                <a16:creationId xmlns:a16="http://schemas.microsoft.com/office/drawing/2014/main" id="{680DEA9C-C0C7-611E-24E1-29340CC8EC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Уровень прикладных программ</a:t>
            </a:r>
          </a:p>
        </p:txBody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8805DE54-2D0F-3B57-E202-E620940ABB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7950" y="2443163"/>
            <a:ext cx="7772400" cy="4298950"/>
          </a:xfrm>
        </p:spPr>
        <p:txBody>
          <a:bodyPr/>
          <a:lstStyle/>
          <a:p>
            <a:pPr eaLnBrk="1" hangingPunct="1"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Протоколы, опирающиеся на TCP</a:t>
            </a:r>
            <a:r>
              <a:rPr lang="ru-RU" altLang="ru-RU" sz="2800">
                <a:latin typeface="Times New Roman" panose="02020603050405020304" pitchFamily="18" charset="0"/>
              </a:rPr>
              <a:t> </a:t>
            </a:r>
          </a:p>
          <a:p>
            <a:pPr lvl="1" eaLnBrk="1" hangingPunct="1">
              <a:buClr>
                <a:schemeClr val="tx1"/>
              </a:buClr>
              <a:buSzTx/>
              <a:buFontTx/>
              <a:buChar char="•"/>
            </a:pPr>
            <a:r>
              <a:rPr lang="en-US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TELNET (Network Terminal Protocol)</a:t>
            </a:r>
            <a:r>
              <a:rPr lang="en-US" altLang="ru-RU">
                <a:latin typeface="Times New Roman" panose="02020603050405020304" pitchFamily="18" charset="0"/>
              </a:rPr>
              <a:t> </a:t>
            </a:r>
          </a:p>
          <a:p>
            <a:pPr lvl="1" eaLnBrk="1" hangingPunct="1">
              <a:buClr>
                <a:schemeClr val="tx1"/>
              </a:buClr>
              <a:buSzTx/>
              <a:buFontTx/>
              <a:buChar char="•"/>
            </a:pPr>
            <a:r>
              <a:rPr lang="en-US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FTP (File Transfer Protocol)</a:t>
            </a:r>
            <a:r>
              <a:rPr lang="en-US" altLang="ru-RU">
                <a:latin typeface="Times New Roman" panose="02020603050405020304" pitchFamily="18" charset="0"/>
              </a:rPr>
              <a:t> </a:t>
            </a:r>
          </a:p>
          <a:p>
            <a:pPr lvl="1" eaLnBrk="1" hangingPunct="1">
              <a:buClr>
                <a:schemeClr val="tx1"/>
              </a:buClr>
              <a:buSzTx/>
              <a:buFontTx/>
              <a:buChar char="•"/>
            </a:pPr>
            <a:r>
              <a:rPr lang="en-US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SMTP (Simple Mail Transfer Protocol)</a:t>
            </a:r>
            <a:r>
              <a:rPr lang="ru-RU" altLang="ru-RU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ct val="6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Протоколы, опирающиеся на UDP</a:t>
            </a:r>
            <a:r>
              <a:rPr lang="ru-RU" altLang="ru-RU" sz="2800">
                <a:latin typeface="Times New Roman" panose="02020603050405020304" pitchFamily="18" charset="0"/>
              </a:rPr>
              <a:t> </a:t>
            </a:r>
          </a:p>
          <a:p>
            <a:pPr lvl="1" eaLnBrk="1" hangingPunct="1">
              <a:buClr>
                <a:schemeClr val="tx1"/>
              </a:buClr>
              <a:buSzTx/>
              <a:buFontTx/>
              <a:buChar char="•"/>
            </a:pPr>
            <a:r>
              <a:rPr lang="en-US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DNS (Domain Name Service)</a:t>
            </a:r>
            <a:r>
              <a:rPr lang="en-US" altLang="ru-RU">
                <a:latin typeface="Times New Roman" panose="02020603050405020304" pitchFamily="18" charset="0"/>
              </a:rPr>
              <a:t> </a:t>
            </a:r>
          </a:p>
          <a:p>
            <a:pPr lvl="1" eaLnBrk="1" hangingPunct="1">
              <a:buClr>
                <a:schemeClr val="tx1"/>
              </a:buClr>
              <a:buSzTx/>
              <a:buFontTx/>
              <a:buChar char="•"/>
            </a:pPr>
            <a:r>
              <a:rPr lang="en-US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RIP (Routing Information Protocol)</a:t>
            </a:r>
            <a:r>
              <a:rPr lang="en-US" altLang="ru-RU">
                <a:latin typeface="Times New Roman" panose="02020603050405020304" pitchFamily="18" charset="0"/>
              </a:rPr>
              <a:t> </a:t>
            </a:r>
          </a:p>
          <a:p>
            <a:pPr lvl="1" eaLnBrk="1" hangingPunct="1">
              <a:buClr>
                <a:schemeClr val="tx1"/>
              </a:buClr>
              <a:buSzTx/>
              <a:buFontTx/>
              <a:buChar char="•"/>
            </a:pPr>
            <a:r>
              <a:rPr lang="en-US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NFS (Network File System)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86020" name="Rectangle 4">
            <a:extLst>
              <a:ext uri="{FF2B5EF4-FFF2-40B4-BE49-F238E27FC236}">
                <a16:creationId xmlns:a16="http://schemas.microsoft.com/office/drawing/2014/main" id="{2D08950B-9CAF-A1FD-5662-9C4AD0B50F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692150"/>
            <a:ext cx="8929688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На основе </a:t>
            </a:r>
            <a:r>
              <a:rPr lang="en-US" altLang="ru-RU" sz="2800">
                <a:latin typeface="Times New Roman" panose="02020603050405020304" pitchFamily="18" charset="0"/>
              </a:rPr>
              <a:t>TCP </a:t>
            </a:r>
            <a:r>
              <a:rPr lang="ru-RU" altLang="ru-RU" sz="2800">
                <a:latin typeface="Times New Roman" panose="02020603050405020304" pitchFamily="18" charset="0"/>
              </a:rPr>
              <a:t>базируются прикладные протоколы, которые обеспечивают либо доступ и работу с заведомо корректной информацией, которая осуществляется в сети Интернет.</a:t>
            </a:r>
            <a:endParaRPr lang="en-US" altLang="ru-RU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8178" name="Rectangle 2">
            <a:extLst>
              <a:ext uri="{FF2B5EF4-FFF2-40B4-BE49-F238E27FC236}">
                <a16:creationId xmlns:a16="http://schemas.microsoft.com/office/drawing/2014/main" id="{90F54DFF-D081-025B-DFF1-9B39D441E3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UMA 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и 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SMP 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системы</a:t>
            </a:r>
          </a:p>
        </p:txBody>
      </p:sp>
      <p:sp>
        <p:nvSpPr>
          <p:cNvPr id="12291" name="Rectangle 4">
            <a:extLst>
              <a:ext uri="{FF2B5EF4-FFF2-40B4-BE49-F238E27FC236}">
                <a16:creationId xmlns:a16="http://schemas.microsoft.com/office/drawing/2014/main" id="{F76FD107-E720-DB41-E1E9-E9B1474CC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2150"/>
            <a:ext cx="91440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2800" b="1">
                <a:latin typeface="Times New Roman" panose="02020603050405020304" pitchFamily="18" charset="0"/>
              </a:rPr>
              <a:t>UMA</a:t>
            </a:r>
            <a:r>
              <a:rPr lang="ru-RU" altLang="ru-RU" sz="2800">
                <a:latin typeface="Times New Roman" panose="02020603050405020304" pitchFamily="18" charset="0"/>
              </a:rPr>
              <a:t>: характеристики доступа любого процессорного элемента в любую точку ОЗУ не зависят от конкретного элемента и адреса (Все процессоры равноценны относительно доступа к памяти).</a:t>
            </a:r>
          </a:p>
        </p:txBody>
      </p:sp>
      <p:sp>
        <p:nvSpPr>
          <p:cNvPr id="12292" name="Text Box 5">
            <a:extLst>
              <a:ext uri="{FF2B5EF4-FFF2-40B4-BE49-F238E27FC236}">
                <a16:creationId xmlns:a16="http://schemas.microsoft.com/office/drawing/2014/main" id="{BB115075-79D0-A365-7A2C-6CF9484012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636838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SMP</a:t>
            </a:r>
            <a:r>
              <a:rPr lang="en-US" altLang="ru-RU" sz="2800" b="1">
                <a:latin typeface="Times New Roman" panose="02020603050405020304" pitchFamily="18" charset="0"/>
              </a:rPr>
              <a:t>-</a:t>
            </a:r>
            <a:r>
              <a:rPr lang="ru-RU" altLang="ru-RU" sz="2800" b="1">
                <a:latin typeface="Times New Roman" panose="02020603050405020304" pitchFamily="18" charset="0"/>
              </a:rPr>
              <a:t>системы</a:t>
            </a:r>
            <a:r>
              <a:rPr lang="ru-RU" altLang="ru-RU" sz="2800">
                <a:latin typeface="Times New Roman" panose="02020603050405020304" pitchFamily="18" charset="0"/>
              </a:rPr>
              <a:t> являются подвидом </a:t>
            </a:r>
            <a:r>
              <a:rPr lang="en-US" altLang="ru-RU" sz="2800">
                <a:latin typeface="Times New Roman" panose="02020603050405020304" pitchFamily="18" charset="0"/>
              </a:rPr>
              <a:t>UMA-</a:t>
            </a:r>
            <a:r>
              <a:rPr lang="ru-RU" altLang="ru-RU" sz="2800">
                <a:latin typeface="Times New Roman" panose="02020603050405020304" pitchFamily="18" charset="0"/>
              </a:rPr>
              <a:t>систем.</a:t>
            </a:r>
          </a:p>
        </p:txBody>
      </p:sp>
      <p:sp>
        <p:nvSpPr>
          <p:cNvPr id="12293" name="Text Box 6">
            <a:extLst>
              <a:ext uri="{FF2B5EF4-FFF2-40B4-BE49-F238E27FC236}">
                <a16:creationId xmlns:a16="http://schemas.microsoft.com/office/drawing/2014/main" id="{BAAF8238-96A2-6A1C-B1C2-C62246DB3C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429000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 </a:t>
            </a:r>
            <a:r>
              <a:rPr lang="en-US" altLang="ru-RU" sz="2800" b="1">
                <a:latin typeface="Times New Roman" panose="02020603050405020304" pitchFamily="18" charset="0"/>
              </a:rPr>
              <a:t>SMP-</a:t>
            </a:r>
            <a:r>
              <a:rPr lang="ru-RU" altLang="ru-RU" sz="2800" b="1">
                <a:latin typeface="Times New Roman" panose="02020603050405020304" pitchFamily="18" charset="0"/>
              </a:rPr>
              <a:t>системы</a:t>
            </a:r>
          </a:p>
        </p:txBody>
      </p:sp>
      <p:grpSp>
        <p:nvGrpSpPr>
          <p:cNvPr id="12294" name="Group 9">
            <a:extLst>
              <a:ext uri="{FF2B5EF4-FFF2-40B4-BE49-F238E27FC236}">
                <a16:creationId xmlns:a16="http://schemas.microsoft.com/office/drawing/2014/main" id="{78904788-5A66-93CF-FFAC-5203C67A5E7C}"/>
              </a:ext>
            </a:extLst>
          </p:cNvPr>
          <p:cNvGrpSpPr>
            <a:grpSpLocks/>
          </p:cNvGrpSpPr>
          <p:nvPr/>
        </p:nvGrpSpPr>
        <p:grpSpPr bwMode="auto">
          <a:xfrm>
            <a:off x="107950" y="4149725"/>
            <a:ext cx="1727200" cy="1295400"/>
            <a:chOff x="431" y="2614"/>
            <a:chExt cx="1088" cy="816"/>
          </a:xfrm>
        </p:grpSpPr>
        <p:sp>
          <p:nvSpPr>
            <p:cNvPr id="12311" name="Rectangle 7">
              <a:extLst>
                <a:ext uri="{FF2B5EF4-FFF2-40B4-BE49-F238E27FC236}">
                  <a16:creationId xmlns:a16="http://schemas.microsoft.com/office/drawing/2014/main" id="{00CAD382-5CC6-5098-A44C-98F035000E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" y="2614"/>
              <a:ext cx="1088" cy="81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ru-RU" sz="2400">
                  <a:latin typeface="Times New Roman" panose="02020603050405020304" pitchFamily="18" charset="0"/>
                </a:rPr>
                <a:t>CPU 0</a:t>
              </a: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12312" name="Rectangle 8">
              <a:extLst>
                <a:ext uri="{FF2B5EF4-FFF2-40B4-BE49-F238E27FC236}">
                  <a16:creationId xmlns:a16="http://schemas.microsoft.com/office/drawing/2014/main" id="{18538F3B-1542-0D03-16D8-ADFDB785F2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" y="2931"/>
              <a:ext cx="907" cy="40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ru-RU" sz="2400">
                  <a:latin typeface="Times New Roman" panose="02020603050405020304" pitchFamily="18" charset="0"/>
                </a:rPr>
                <a:t>Cache L1</a:t>
              </a:r>
              <a:endParaRPr lang="ru-RU" altLang="ru-RU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2295" name="Group 10">
            <a:extLst>
              <a:ext uri="{FF2B5EF4-FFF2-40B4-BE49-F238E27FC236}">
                <a16:creationId xmlns:a16="http://schemas.microsoft.com/office/drawing/2014/main" id="{4DDE8D01-EDBE-591C-814E-0E755254D8B9}"/>
              </a:ext>
            </a:extLst>
          </p:cNvPr>
          <p:cNvGrpSpPr>
            <a:grpSpLocks/>
          </p:cNvGrpSpPr>
          <p:nvPr/>
        </p:nvGrpSpPr>
        <p:grpSpPr bwMode="auto">
          <a:xfrm>
            <a:off x="1979613" y="4149725"/>
            <a:ext cx="1727200" cy="1295400"/>
            <a:chOff x="431" y="2614"/>
            <a:chExt cx="1088" cy="816"/>
          </a:xfrm>
        </p:grpSpPr>
        <p:sp>
          <p:nvSpPr>
            <p:cNvPr id="12309" name="Rectangle 11">
              <a:extLst>
                <a:ext uri="{FF2B5EF4-FFF2-40B4-BE49-F238E27FC236}">
                  <a16:creationId xmlns:a16="http://schemas.microsoft.com/office/drawing/2014/main" id="{AF0B791A-3819-FEF9-012E-1CBD90879E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" y="2614"/>
              <a:ext cx="1088" cy="81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ru-RU" sz="2400">
                  <a:latin typeface="Times New Roman" panose="02020603050405020304" pitchFamily="18" charset="0"/>
                </a:rPr>
                <a:t>CPU 1</a:t>
              </a: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12310" name="Rectangle 12">
              <a:extLst>
                <a:ext uri="{FF2B5EF4-FFF2-40B4-BE49-F238E27FC236}">
                  <a16:creationId xmlns:a16="http://schemas.microsoft.com/office/drawing/2014/main" id="{20782207-363B-6627-0A75-355949C25F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" y="2931"/>
              <a:ext cx="907" cy="40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ru-RU" sz="2400">
                  <a:latin typeface="Times New Roman" panose="02020603050405020304" pitchFamily="18" charset="0"/>
                </a:rPr>
                <a:t>Cache L1</a:t>
              </a:r>
              <a:endParaRPr lang="ru-RU" altLang="ru-RU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2296" name="Group 13">
            <a:extLst>
              <a:ext uri="{FF2B5EF4-FFF2-40B4-BE49-F238E27FC236}">
                <a16:creationId xmlns:a16="http://schemas.microsoft.com/office/drawing/2014/main" id="{E1E5F318-B3A7-A900-87DB-818D543C72E6}"/>
              </a:ext>
            </a:extLst>
          </p:cNvPr>
          <p:cNvGrpSpPr>
            <a:grpSpLocks/>
          </p:cNvGrpSpPr>
          <p:nvPr/>
        </p:nvGrpSpPr>
        <p:grpSpPr bwMode="auto">
          <a:xfrm>
            <a:off x="4643438" y="4149725"/>
            <a:ext cx="1727200" cy="1295400"/>
            <a:chOff x="431" y="2614"/>
            <a:chExt cx="1088" cy="816"/>
          </a:xfrm>
        </p:grpSpPr>
        <p:sp>
          <p:nvSpPr>
            <p:cNvPr id="12307" name="Rectangle 14">
              <a:extLst>
                <a:ext uri="{FF2B5EF4-FFF2-40B4-BE49-F238E27FC236}">
                  <a16:creationId xmlns:a16="http://schemas.microsoft.com/office/drawing/2014/main" id="{971AD2D6-FFC9-93A2-DD4C-D4292FBA8A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" y="2614"/>
              <a:ext cx="1088" cy="81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ru-RU" sz="2400">
                  <a:latin typeface="Times New Roman" panose="02020603050405020304" pitchFamily="18" charset="0"/>
                </a:rPr>
                <a:t>CPU N-1</a:t>
              </a: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12308" name="Rectangle 15">
              <a:extLst>
                <a:ext uri="{FF2B5EF4-FFF2-40B4-BE49-F238E27FC236}">
                  <a16:creationId xmlns:a16="http://schemas.microsoft.com/office/drawing/2014/main" id="{192B5F2D-81CB-E8EE-42EB-919C368295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" y="2931"/>
              <a:ext cx="907" cy="40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ru-RU" sz="2400">
                  <a:latin typeface="Times New Roman" panose="02020603050405020304" pitchFamily="18" charset="0"/>
                </a:rPr>
                <a:t>Cache L1</a:t>
              </a:r>
              <a:endParaRPr lang="ru-RU" altLang="ru-RU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2297" name="Text Box 16">
            <a:extLst>
              <a:ext uri="{FF2B5EF4-FFF2-40B4-BE49-F238E27FC236}">
                <a16:creationId xmlns:a16="http://schemas.microsoft.com/office/drawing/2014/main" id="{F8EE49E3-C5D8-5EFD-B120-E054059BA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9525" y="4595813"/>
            <a:ext cx="641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3600">
                <a:latin typeface="Times New Roman" panose="02020603050405020304" pitchFamily="18" charset="0"/>
              </a:rPr>
              <a:t>…</a:t>
            </a:r>
            <a:endParaRPr lang="ru-RU" altLang="ru-RU" sz="3600">
              <a:latin typeface="Times New Roman" panose="02020603050405020304" pitchFamily="18" charset="0"/>
            </a:endParaRPr>
          </a:p>
        </p:txBody>
      </p:sp>
      <p:sp>
        <p:nvSpPr>
          <p:cNvPr id="12298" name="Rectangle 18">
            <a:extLst>
              <a:ext uri="{FF2B5EF4-FFF2-40B4-BE49-F238E27FC236}">
                <a16:creationId xmlns:a16="http://schemas.microsoft.com/office/drawing/2014/main" id="{9E56DBA3-C6CF-3200-4AD3-B2D89EBCEB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8850" y="4149725"/>
            <a:ext cx="1727200" cy="12954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2400">
                <a:latin typeface="Times New Roman" panose="02020603050405020304" pitchFamily="18" charset="0"/>
              </a:rPr>
              <a:t>RAM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12299" name="Line 20">
            <a:extLst>
              <a:ext uri="{FF2B5EF4-FFF2-40B4-BE49-F238E27FC236}">
                <a16:creationId xmlns:a16="http://schemas.microsoft.com/office/drawing/2014/main" id="{94FD8C97-2DFB-42EF-CBA8-F8DB37852BD3}"/>
              </a:ext>
            </a:extLst>
          </p:cNvPr>
          <p:cNvSpPr>
            <a:spLocks noChangeShapeType="1"/>
          </p:cNvSpPr>
          <p:nvPr/>
        </p:nvSpPr>
        <p:spPr bwMode="auto">
          <a:xfrm>
            <a:off x="971550" y="5445125"/>
            <a:ext cx="0" cy="5048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2300" name="Line 21">
            <a:extLst>
              <a:ext uri="{FF2B5EF4-FFF2-40B4-BE49-F238E27FC236}">
                <a16:creationId xmlns:a16="http://schemas.microsoft.com/office/drawing/2014/main" id="{72A140FC-845C-804F-BF84-674F3457BD93}"/>
              </a:ext>
            </a:extLst>
          </p:cNvPr>
          <p:cNvSpPr>
            <a:spLocks noChangeShapeType="1"/>
          </p:cNvSpPr>
          <p:nvPr/>
        </p:nvSpPr>
        <p:spPr bwMode="auto">
          <a:xfrm>
            <a:off x="971550" y="5949950"/>
            <a:ext cx="72723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2301" name="Line 22">
            <a:extLst>
              <a:ext uri="{FF2B5EF4-FFF2-40B4-BE49-F238E27FC236}">
                <a16:creationId xmlns:a16="http://schemas.microsoft.com/office/drawing/2014/main" id="{6B5AAC19-9BF0-05EB-87DE-D0A9AD4CD7E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243888" y="5445125"/>
            <a:ext cx="0" cy="5048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2302" name="Line 23">
            <a:extLst>
              <a:ext uri="{FF2B5EF4-FFF2-40B4-BE49-F238E27FC236}">
                <a16:creationId xmlns:a16="http://schemas.microsoft.com/office/drawing/2014/main" id="{C0DF6AEA-6FF9-1076-AFF5-0AB0026D6FD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43213" y="5445125"/>
            <a:ext cx="0" cy="5048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2303" name="Line 24">
            <a:extLst>
              <a:ext uri="{FF2B5EF4-FFF2-40B4-BE49-F238E27FC236}">
                <a16:creationId xmlns:a16="http://schemas.microsoft.com/office/drawing/2014/main" id="{8B1E7664-547D-F426-ED6A-A0D0AAD49CE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08625" y="5445125"/>
            <a:ext cx="0" cy="5048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2304" name="Line 25">
            <a:extLst>
              <a:ext uri="{FF2B5EF4-FFF2-40B4-BE49-F238E27FC236}">
                <a16:creationId xmlns:a16="http://schemas.microsoft.com/office/drawing/2014/main" id="{9EC9FB82-8B8F-F666-5D0E-A3757F18F809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8538" y="6669088"/>
            <a:ext cx="18716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2305" name="Line 26">
            <a:extLst>
              <a:ext uri="{FF2B5EF4-FFF2-40B4-BE49-F238E27FC236}">
                <a16:creationId xmlns:a16="http://schemas.microsoft.com/office/drawing/2014/main" id="{89FAD52C-08F6-D2C1-4E9F-BEF5E95BFA5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40200" y="5949950"/>
            <a:ext cx="719138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2306" name="Text Box 27">
            <a:extLst>
              <a:ext uri="{FF2B5EF4-FFF2-40B4-BE49-F238E27FC236}">
                <a16:creationId xmlns:a16="http://schemas.microsoft.com/office/drawing/2014/main" id="{985CED18-B094-E321-CB81-CDDC6855B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4875" y="6186488"/>
            <a:ext cx="20367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общая шина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0226" name="Rectangle 2">
            <a:extLst>
              <a:ext uri="{FF2B5EF4-FFF2-40B4-BE49-F238E27FC236}">
                <a16:creationId xmlns:a16="http://schemas.microsoft.com/office/drawing/2014/main" id="{DB85DFFF-1D5F-DA3D-A48F-81A39FCB10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SMP-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системы</a:t>
            </a:r>
          </a:p>
        </p:txBody>
      </p:sp>
      <p:sp>
        <p:nvSpPr>
          <p:cNvPr id="14339" name="Text Box 4">
            <a:extLst>
              <a:ext uri="{FF2B5EF4-FFF2-40B4-BE49-F238E27FC236}">
                <a16:creationId xmlns:a16="http://schemas.microsoft.com/office/drawing/2014/main" id="{01210C65-3C3B-79C3-31CF-2D2F871A5C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38200"/>
            <a:ext cx="88217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2800" b="1">
                <a:latin typeface="Times New Roman" panose="02020603050405020304" pitchFamily="18" charset="0"/>
              </a:rPr>
              <a:t>C</a:t>
            </a:r>
            <a:r>
              <a:rPr lang="ru-RU" altLang="ru-RU" sz="2800" b="1">
                <a:latin typeface="Times New Roman" panose="02020603050405020304" pitchFamily="18" charset="0"/>
              </a:rPr>
              <a:t>инхронизация кэша</a:t>
            </a:r>
            <a:r>
              <a:rPr lang="ru-RU" altLang="ru-RU" sz="2800"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14340" name="Text Box 5">
            <a:extLst>
              <a:ext uri="{FF2B5EF4-FFF2-40B4-BE49-F238E27FC236}">
                <a16:creationId xmlns:a16="http://schemas.microsoft.com/office/drawing/2014/main" id="{044060E0-BB20-8740-2ACA-F9502AA008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24000"/>
            <a:ext cx="9144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Поведение кэш-памяти с отслеживанием</a:t>
            </a:r>
            <a:r>
              <a:rPr lang="en-US" altLang="ru-RU" sz="2800" b="1">
                <a:latin typeface="Times New Roman" panose="02020603050405020304" pitchFamily="18" charset="0"/>
              </a:rPr>
              <a:t> </a:t>
            </a:r>
            <a:r>
              <a:rPr lang="ru-RU" altLang="ru-RU" sz="2800" b="1">
                <a:latin typeface="Times New Roman" panose="02020603050405020304" pitchFamily="18" charset="0"/>
              </a:rPr>
              <a:t>при чтении</a:t>
            </a:r>
            <a:r>
              <a:rPr lang="en-US" altLang="ru-RU" sz="2800" b="1">
                <a:latin typeface="Times New Roman" panose="02020603050405020304" pitchFamily="18" charset="0"/>
              </a:rPr>
              <a:t>/</a:t>
            </a:r>
            <a:r>
              <a:rPr lang="ru-RU" altLang="ru-RU" sz="2800" b="1">
                <a:latin typeface="Times New Roman" panose="02020603050405020304" pitchFamily="18" charset="0"/>
              </a:rPr>
              <a:t>записи</a:t>
            </a:r>
          </a:p>
        </p:txBody>
      </p:sp>
      <p:graphicFrame>
        <p:nvGraphicFramePr>
          <p:cNvPr id="1460292" name="Group 68">
            <a:extLst>
              <a:ext uri="{FF2B5EF4-FFF2-40B4-BE49-F238E27FC236}">
                <a16:creationId xmlns:a16="http://schemas.microsoft.com/office/drawing/2014/main" id="{DD30D569-313F-F96F-BBA2-E3E8B591FFE7}"/>
              </a:ext>
            </a:extLst>
          </p:cNvPr>
          <p:cNvGraphicFramePr>
            <a:graphicFrameLocks noGrp="1"/>
          </p:cNvGraphicFramePr>
          <p:nvPr/>
        </p:nvGraphicFramePr>
        <p:xfrm>
          <a:off x="228600" y="2590800"/>
          <a:ext cx="8785225" cy="2987675"/>
        </p:xfrm>
        <a:graphic>
          <a:graphicData uri="http://schemas.openxmlformats.org/drawingml/2006/table">
            <a:tbl>
              <a:tblPr/>
              <a:tblGrid>
                <a:gridCol w="2928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7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89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08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Операции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Локальный кэш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Кэш других процессоров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4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Промах при чтении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Запись из памяти в кэш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Ничего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1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Попадание при чтении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Использование кэша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Ничего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(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операция «не видна»)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11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Промах при записи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Запись в память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Соответствующая запись в кэше удаляется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11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Попадание при записи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Запись в память и кэш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Соответствующая запись в кэше удаляется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1250" name="Rectangle 2">
            <a:extLst>
              <a:ext uri="{FF2B5EF4-FFF2-40B4-BE49-F238E27FC236}">
                <a16:creationId xmlns:a16="http://schemas.microsoft.com/office/drawing/2014/main" id="{23CA7464-8811-1953-8B1F-4580938E23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SMP-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системы</a:t>
            </a:r>
          </a:p>
        </p:txBody>
      </p:sp>
      <p:sp>
        <p:nvSpPr>
          <p:cNvPr id="16387" name="Text Box 4">
            <a:extLst>
              <a:ext uri="{FF2B5EF4-FFF2-40B4-BE49-F238E27FC236}">
                <a16:creationId xmlns:a16="http://schemas.microsoft.com/office/drawing/2014/main" id="{66D557E9-19A7-40CC-BDB4-FD932054EE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65175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Преимущества </a:t>
            </a:r>
            <a:r>
              <a:rPr lang="en-US" altLang="ru-RU" sz="2800" b="1">
                <a:latin typeface="Times New Roman" panose="02020603050405020304" pitchFamily="18" charset="0"/>
              </a:rPr>
              <a:t>SMP</a:t>
            </a:r>
            <a:endParaRPr lang="ru-RU" altLang="ru-RU" sz="2800" b="1">
              <a:latin typeface="Times New Roman" panose="02020603050405020304" pitchFamily="18" charset="0"/>
            </a:endParaRPr>
          </a:p>
        </p:txBody>
      </p:sp>
      <p:sp>
        <p:nvSpPr>
          <p:cNvPr id="16388" name="Text Box 5">
            <a:extLst>
              <a:ext uri="{FF2B5EF4-FFF2-40B4-BE49-F238E27FC236}">
                <a16:creationId xmlns:a16="http://schemas.microsoft.com/office/drawing/2014/main" id="{D7605462-9776-2FC1-5648-B9C4F11837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268413"/>
            <a:ext cx="36798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61938" indent="-261938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Простота реализации</a:t>
            </a:r>
          </a:p>
        </p:txBody>
      </p:sp>
      <p:sp>
        <p:nvSpPr>
          <p:cNvPr id="16389" name="Text Box 6">
            <a:extLst>
              <a:ext uri="{FF2B5EF4-FFF2-40B4-BE49-F238E27FC236}">
                <a16:creationId xmlns:a16="http://schemas.microsoft.com/office/drawing/2014/main" id="{4E299DCC-2E04-0AEE-ECF8-3CF49BCE8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73263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b="1">
                <a:latin typeface="Times New Roman" panose="02020603050405020304" pitchFamily="18" charset="0"/>
              </a:rPr>
              <a:t>Недостатки </a:t>
            </a:r>
            <a:r>
              <a:rPr lang="en-US" altLang="ru-RU" sz="2800" b="1">
                <a:latin typeface="Times New Roman" panose="02020603050405020304" pitchFamily="18" charset="0"/>
              </a:rPr>
              <a:t>SMP</a:t>
            </a:r>
            <a:endParaRPr lang="ru-RU" altLang="ru-RU" sz="2800" b="1">
              <a:latin typeface="Times New Roman" panose="02020603050405020304" pitchFamily="18" charset="0"/>
            </a:endParaRPr>
          </a:p>
        </p:txBody>
      </p:sp>
      <p:sp>
        <p:nvSpPr>
          <p:cNvPr id="16390" name="Rectangle 7">
            <a:extLst>
              <a:ext uri="{FF2B5EF4-FFF2-40B4-BE49-F238E27FC236}">
                <a16:creationId xmlns:a16="http://schemas.microsoft.com/office/drawing/2014/main" id="{89C6CE41-344D-D501-BDA8-4CBCFED51E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2492375"/>
            <a:ext cx="8856663" cy="359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263525" indent="-263525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Задержки при доступе к памяти</a:t>
            </a:r>
          </a:p>
          <a:p>
            <a:pPr eaLnBrk="1" hangingPunct="1"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Система с явной централизацией — общая шина является «узким местом»</a:t>
            </a:r>
          </a:p>
          <a:p>
            <a:pPr eaLnBrk="1" hangingPunct="1"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Проблема синхронизации кэша (решением является кэш-память с отслеживанием)</a:t>
            </a:r>
          </a:p>
          <a:p>
            <a:pPr eaLnBrk="1" hangingPunct="1"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Ограничение на количество процессорных элементов (как следствие централизации)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2274" name="Rectangle 2">
            <a:extLst>
              <a:ext uri="{FF2B5EF4-FFF2-40B4-BE49-F238E27FC236}">
                <a16:creationId xmlns:a16="http://schemas.microsoft.com/office/drawing/2014/main" id="{660EAEB6-9CC7-6AF4-8D66-D89B2AB4CF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NUMA-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системы</a:t>
            </a:r>
          </a:p>
        </p:txBody>
      </p:sp>
      <p:sp>
        <p:nvSpPr>
          <p:cNvPr id="18435" name="Rectangle 4">
            <a:extLst>
              <a:ext uri="{FF2B5EF4-FFF2-40B4-BE49-F238E27FC236}">
                <a16:creationId xmlns:a16="http://schemas.microsoft.com/office/drawing/2014/main" id="{CE006F54-97FA-9A27-ACFD-A7B2504C47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831850"/>
            <a:ext cx="8964613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2800" b="1">
                <a:latin typeface="Times New Roman" panose="02020603050405020304" pitchFamily="18" charset="0"/>
              </a:rPr>
              <a:t>NUMA</a:t>
            </a:r>
            <a:r>
              <a:rPr lang="ru-RU" altLang="ru-RU" sz="2800">
                <a:latin typeface="Times New Roman" panose="02020603050405020304" pitchFamily="18" charset="0"/>
              </a:rPr>
              <a:t>: Процессорные элементы работают на общем адресном пространстве</a:t>
            </a:r>
            <a:r>
              <a:rPr lang="en-US" altLang="ru-RU" sz="2800">
                <a:latin typeface="Times New Roman" panose="02020603050405020304" pitchFamily="18" charset="0"/>
              </a:rPr>
              <a:t>, </a:t>
            </a:r>
            <a:r>
              <a:rPr lang="ru-RU" altLang="ru-RU" sz="2800">
                <a:latin typeface="Times New Roman" panose="02020603050405020304" pitchFamily="18" charset="0"/>
              </a:rPr>
              <a:t>но характеристики доступа процессора к ОЗУ зависят от того, куда он обращается.</a:t>
            </a:r>
          </a:p>
        </p:txBody>
      </p:sp>
      <p:grpSp>
        <p:nvGrpSpPr>
          <p:cNvPr id="18436" name="Group 33">
            <a:extLst>
              <a:ext uri="{FF2B5EF4-FFF2-40B4-BE49-F238E27FC236}">
                <a16:creationId xmlns:a16="http://schemas.microsoft.com/office/drawing/2014/main" id="{15533D4A-C870-FD38-5EDF-2A0BD7FA80A3}"/>
              </a:ext>
            </a:extLst>
          </p:cNvPr>
          <p:cNvGrpSpPr>
            <a:grpSpLocks/>
          </p:cNvGrpSpPr>
          <p:nvPr/>
        </p:nvGrpSpPr>
        <p:grpSpPr bwMode="auto">
          <a:xfrm>
            <a:off x="107950" y="3213100"/>
            <a:ext cx="8928100" cy="2825750"/>
            <a:chOff x="68" y="1797"/>
            <a:chExt cx="5624" cy="1497"/>
          </a:xfrm>
        </p:grpSpPr>
        <p:grpSp>
          <p:nvGrpSpPr>
            <p:cNvPr id="18437" name="Group 17">
              <a:extLst>
                <a:ext uri="{FF2B5EF4-FFF2-40B4-BE49-F238E27FC236}">
                  <a16:creationId xmlns:a16="http://schemas.microsoft.com/office/drawing/2014/main" id="{394B5005-FCCD-696C-E1A0-B4E13D68828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" y="1797"/>
              <a:ext cx="2676" cy="1271"/>
              <a:chOff x="249" y="1842"/>
              <a:chExt cx="2676" cy="1271"/>
            </a:xfrm>
          </p:grpSpPr>
          <p:sp>
            <p:nvSpPr>
              <p:cNvPr id="18452" name="Rectangle 9">
                <a:extLst>
                  <a:ext uri="{FF2B5EF4-FFF2-40B4-BE49-F238E27FC236}">
                    <a16:creationId xmlns:a16="http://schemas.microsoft.com/office/drawing/2014/main" id="{5941412E-E98B-611E-6ABD-4B6811540F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9" y="1842"/>
                <a:ext cx="1361" cy="499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SzPct val="85000"/>
                  <a:buBlip>
                    <a:blip r:embed="rId3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SzTx/>
                  <a:buFontTx/>
                  <a:buNone/>
                </a:pPr>
                <a:r>
                  <a:rPr lang="en-US" altLang="ru-RU" sz="2000">
                    <a:latin typeface="Times New Roman" panose="02020603050405020304" pitchFamily="18" charset="0"/>
                  </a:rPr>
                  <a:t>CPU 0</a:t>
                </a:r>
                <a:endParaRPr lang="ru-RU" altLang="ru-RU" sz="2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8453" name="Rectangle 10">
                <a:extLst>
                  <a:ext uri="{FF2B5EF4-FFF2-40B4-BE49-F238E27FC236}">
                    <a16:creationId xmlns:a16="http://schemas.microsoft.com/office/drawing/2014/main" id="{3C750A0C-74BE-4A10-4170-6364BA9082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9" y="2569"/>
                <a:ext cx="1361" cy="54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>
                  <a:spcBef>
                    <a:spcPct val="20000"/>
                  </a:spcBef>
                  <a:buSzPct val="85000"/>
                  <a:buBlip>
                    <a:blip r:embed="rId3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SzTx/>
                  <a:buFontTx/>
                  <a:buNone/>
                </a:pPr>
                <a:r>
                  <a:rPr lang="ru-RU" altLang="ru-RU" sz="2000">
                    <a:latin typeface="Times New Roman" panose="02020603050405020304" pitchFamily="18" charset="0"/>
                  </a:rPr>
                  <a:t>Контроллер памяти </a:t>
                </a:r>
                <a:r>
                  <a:rPr lang="en-US" altLang="ru-RU" sz="2000">
                    <a:latin typeface="Times New Roman" panose="02020603050405020304" pitchFamily="18" charset="0"/>
                  </a:rPr>
                  <a:t>CPU 0</a:t>
                </a:r>
                <a:endParaRPr lang="ru-RU" altLang="ru-RU" sz="2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8454" name="Rectangle 11">
                <a:extLst>
                  <a:ext uri="{FF2B5EF4-FFF2-40B4-BE49-F238E27FC236}">
                    <a16:creationId xmlns:a16="http://schemas.microsoft.com/office/drawing/2014/main" id="{CD89AAC1-1992-CC20-C19F-398501D25B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91" y="1842"/>
                <a:ext cx="1134" cy="499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>
                  <a:spcBef>
                    <a:spcPct val="20000"/>
                  </a:spcBef>
                  <a:buSzPct val="85000"/>
                  <a:buBlip>
                    <a:blip r:embed="rId3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SzTx/>
                  <a:buFontTx/>
                  <a:buNone/>
                </a:pPr>
                <a:r>
                  <a:rPr lang="ru-RU" altLang="ru-RU" sz="2000">
                    <a:latin typeface="Times New Roman" panose="02020603050405020304" pitchFamily="18" charset="0"/>
                  </a:rPr>
                  <a:t>Локальная память </a:t>
                </a:r>
                <a:r>
                  <a:rPr lang="en-US" altLang="ru-RU" sz="2000">
                    <a:latin typeface="Times New Roman" panose="02020603050405020304" pitchFamily="18" charset="0"/>
                  </a:rPr>
                  <a:t>0</a:t>
                </a:r>
                <a:endParaRPr lang="ru-RU" altLang="ru-RU" sz="2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8455" name="Line 12">
                <a:extLst>
                  <a:ext uri="{FF2B5EF4-FFF2-40B4-BE49-F238E27FC236}">
                    <a16:creationId xmlns:a16="http://schemas.microsoft.com/office/drawing/2014/main" id="{B4CF578D-B7DD-317F-70A5-484A2BA3D0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30" y="2341"/>
                <a:ext cx="0" cy="2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8456" name="Line 13">
                <a:extLst>
                  <a:ext uri="{FF2B5EF4-FFF2-40B4-BE49-F238E27FC236}">
                    <a16:creationId xmlns:a16="http://schemas.microsoft.com/office/drawing/2014/main" id="{C5E96688-0A28-7E9D-AB9D-D278076E47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10" y="2840"/>
                <a:ext cx="77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8457" name="Line 14">
                <a:extLst>
                  <a:ext uri="{FF2B5EF4-FFF2-40B4-BE49-F238E27FC236}">
                    <a16:creationId xmlns:a16="http://schemas.microsoft.com/office/drawing/2014/main" id="{B5533F57-FC38-8C37-6129-56861123F6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81" y="2341"/>
                <a:ext cx="0" cy="49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  <p:sp>
          <p:nvSpPr>
            <p:cNvPr id="18438" name="Text Box 15">
              <a:extLst>
                <a:ext uri="{FF2B5EF4-FFF2-40B4-BE49-F238E27FC236}">
                  <a16:creationId xmlns:a16="http://schemas.microsoft.com/office/drawing/2014/main" id="{9740A381-E4EF-C3FD-B6D7-046692FD6E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7" y="2342"/>
              <a:ext cx="436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ru-RU" sz="4000">
                  <a:latin typeface="Times New Roman" panose="02020603050405020304" pitchFamily="18" charset="0"/>
                </a:rPr>
                <a:t>…</a:t>
              </a:r>
              <a:endParaRPr lang="ru-RU" altLang="ru-RU" sz="4000">
                <a:latin typeface="Times New Roman" panose="02020603050405020304" pitchFamily="18" charset="0"/>
              </a:endParaRPr>
            </a:p>
          </p:txBody>
        </p:sp>
        <p:grpSp>
          <p:nvGrpSpPr>
            <p:cNvPr id="18439" name="Group 18">
              <a:extLst>
                <a:ext uri="{FF2B5EF4-FFF2-40B4-BE49-F238E27FC236}">
                  <a16:creationId xmlns:a16="http://schemas.microsoft.com/office/drawing/2014/main" id="{DF84A895-B07E-3204-AE44-33E87E7A827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16" y="1797"/>
              <a:ext cx="2676" cy="1271"/>
              <a:chOff x="249" y="1842"/>
              <a:chExt cx="2676" cy="1271"/>
            </a:xfrm>
          </p:grpSpPr>
          <p:sp>
            <p:nvSpPr>
              <p:cNvPr id="18446" name="Rectangle 19">
                <a:extLst>
                  <a:ext uri="{FF2B5EF4-FFF2-40B4-BE49-F238E27FC236}">
                    <a16:creationId xmlns:a16="http://schemas.microsoft.com/office/drawing/2014/main" id="{5FDCEF60-2400-2B0E-CFB1-00BE57987F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9" y="1842"/>
                <a:ext cx="1361" cy="499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SzPct val="85000"/>
                  <a:buBlip>
                    <a:blip r:embed="rId3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SzTx/>
                  <a:buFontTx/>
                  <a:buNone/>
                </a:pPr>
                <a:r>
                  <a:rPr lang="en-US" altLang="ru-RU" sz="2000">
                    <a:latin typeface="Times New Roman" panose="02020603050405020304" pitchFamily="18" charset="0"/>
                  </a:rPr>
                  <a:t>CPU N–1</a:t>
                </a:r>
                <a:endParaRPr lang="ru-RU" altLang="ru-RU" sz="2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8447" name="Rectangle 20">
                <a:extLst>
                  <a:ext uri="{FF2B5EF4-FFF2-40B4-BE49-F238E27FC236}">
                    <a16:creationId xmlns:a16="http://schemas.microsoft.com/office/drawing/2014/main" id="{84D3F322-8D94-0768-EE0A-B91043D2F9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9" y="2569"/>
                <a:ext cx="1361" cy="54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>
                  <a:spcBef>
                    <a:spcPct val="20000"/>
                  </a:spcBef>
                  <a:buSzPct val="85000"/>
                  <a:buBlip>
                    <a:blip r:embed="rId3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SzTx/>
                  <a:buFontTx/>
                  <a:buNone/>
                </a:pPr>
                <a:r>
                  <a:rPr lang="ru-RU" altLang="ru-RU" sz="2000">
                    <a:latin typeface="Times New Roman" panose="02020603050405020304" pitchFamily="18" charset="0"/>
                  </a:rPr>
                  <a:t>Контроллер памяти </a:t>
                </a:r>
                <a:r>
                  <a:rPr lang="en-US" altLang="ru-RU" sz="2000">
                    <a:latin typeface="Times New Roman" panose="02020603050405020304" pitchFamily="18" charset="0"/>
                  </a:rPr>
                  <a:t>CPU N–1</a:t>
                </a:r>
                <a:endParaRPr lang="ru-RU" altLang="ru-RU" sz="2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8448" name="Rectangle 21">
                <a:extLst>
                  <a:ext uri="{FF2B5EF4-FFF2-40B4-BE49-F238E27FC236}">
                    <a16:creationId xmlns:a16="http://schemas.microsoft.com/office/drawing/2014/main" id="{5559C888-014E-A5AB-E481-8D6ED4FF25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91" y="1842"/>
                <a:ext cx="1134" cy="499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>
                  <a:spcBef>
                    <a:spcPct val="20000"/>
                  </a:spcBef>
                  <a:buSzPct val="85000"/>
                  <a:buBlip>
                    <a:blip r:embed="rId3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anose="05000000000000000000" pitchFamily="2" charset="2"/>
                  <a:buChar char="l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anose="05000000000000000000" pitchFamily="2" charset="2"/>
                  <a:buChar char="l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l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SzTx/>
                  <a:buFontTx/>
                  <a:buNone/>
                </a:pPr>
                <a:r>
                  <a:rPr lang="ru-RU" altLang="ru-RU" sz="2000">
                    <a:latin typeface="Times New Roman" panose="02020603050405020304" pitchFamily="18" charset="0"/>
                  </a:rPr>
                  <a:t>Локальная память </a:t>
                </a:r>
                <a:r>
                  <a:rPr lang="en-US" altLang="ru-RU" sz="2000">
                    <a:latin typeface="Times New Roman" panose="02020603050405020304" pitchFamily="18" charset="0"/>
                  </a:rPr>
                  <a:t>N–1</a:t>
                </a:r>
                <a:endParaRPr lang="ru-RU" altLang="ru-RU" sz="2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8449" name="Line 22">
                <a:extLst>
                  <a:ext uri="{FF2B5EF4-FFF2-40B4-BE49-F238E27FC236}">
                    <a16:creationId xmlns:a16="http://schemas.microsoft.com/office/drawing/2014/main" id="{583EC696-6CE5-6BDA-B345-17F1CD88AA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30" y="2341"/>
                <a:ext cx="0" cy="2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8450" name="Line 23">
                <a:extLst>
                  <a:ext uri="{FF2B5EF4-FFF2-40B4-BE49-F238E27FC236}">
                    <a16:creationId xmlns:a16="http://schemas.microsoft.com/office/drawing/2014/main" id="{3527C659-631C-118F-A5DE-96E86D5A41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10" y="2840"/>
                <a:ext cx="77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8451" name="Line 24">
                <a:extLst>
                  <a:ext uri="{FF2B5EF4-FFF2-40B4-BE49-F238E27FC236}">
                    <a16:creationId xmlns:a16="http://schemas.microsoft.com/office/drawing/2014/main" id="{6296FB0E-CBA6-8C05-EF71-BF4B2760FF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81" y="2341"/>
                <a:ext cx="0" cy="49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  <p:sp>
          <p:nvSpPr>
            <p:cNvPr id="18440" name="Line 25">
              <a:extLst>
                <a:ext uri="{FF2B5EF4-FFF2-40B4-BE49-F238E27FC236}">
                  <a16:creationId xmlns:a16="http://schemas.microsoft.com/office/drawing/2014/main" id="{32100249-C23E-526D-7DD6-7ADA41CEC3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" y="3068"/>
              <a:ext cx="0" cy="1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8441" name="Line 26">
              <a:extLst>
                <a:ext uri="{FF2B5EF4-FFF2-40B4-BE49-F238E27FC236}">
                  <a16:creationId xmlns:a16="http://schemas.microsoft.com/office/drawing/2014/main" id="{38BE82C2-2BD5-237A-6BC1-5A3AEEAB51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" y="3249"/>
              <a:ext cx="294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8442" name="Line 27">
              <a:extLst>
                <a:ext uri="{FF2B5EF4-FFF2-40B4-BE49-F238E27FC236}">
                  <a16:creationId xmlns:a16="http://schemas.microsoft.com/office/drawing/2014/main" id="{856113F4-E0BB-9738-6912-AB98421D97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96" y="3068"/>
              <a:ext cx="0" cy="1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8443" name="Line 30">
              <a:extLst>
                <a:ext uri="{FF2B5EF4-FFF2-40B4-BE49-F238E27FC236}">
                  <a16:creationId xmlns:a16="http://schemas.microsoft.com/office/drawing/2014/main" id="{C5302866-2FE3-E227-25A8-787583CDE2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96" y="3158"/>
              <a:ext cx="137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8444" name="Line 31">
              <a:extLst>
                <a:ext uri="{FF2B5EF4-FFF2-40B4-BE49-F238E27FC236}">
                  <a16:creationId xmlns:a16="http://schemas.microsoft.com/office/drawing/2014/main" id="{DA8D5383-70B3-223B-9DB3-0B0C7899E9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33" y="3294"/>
              <a:ext cx="140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8445" name="Text Box 32">
              <a:extLst>
                <a:ext uri="{FF2B5EF4-FFF2-40B4-BE49-F238E27FC236}">
                  <a16:creationId xmlns:a16="http://schemas.microsoft.com/office/drawing/2014/main" id="{6C3BBB89-EEE7-2AF5-24FF-7380F1C388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66" y="3022"/>
              <a:ext cx="1118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2400">
                  <a:latin typeface="Times New Roman" panose="02020603050405020304" pitchFamily="18" charset="0"/>
                </a:rPr>
                <a:t>общая шина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3298" name="Rectangle 2">
            <a:extLst>
              <a:ext uri="{FF2B5EF4-FFF2-40B4-BE49-F238E27FC236}">
                <a16:creationId xmlns:a16="http://schemas.microsoft.com/office/drawing/2014/main" id="{A200CF45-E75F-B36F-7815-F30869DE87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NUMA-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системы</a:t>
            </a:r>
          </a:p>
        </p:txBody>
      </p:sp>
      <p:sp>
        <p:nvSpPr>
          <p:cNvPr id="20483" name="Rectangle 4">
            <a:extLst>
              <a:ext uri="{FF2B5EF4-FFF2-40B4-BE49-F238E27FC236}">
                <a16:creationId xmlns:a16="http://schemas.microsoft.com/office/drawing/2014/main" id="{279A754E-B94A-8BDB-03E3-732817D1A7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836613"/>
            <a:ext cx="8964613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 u="sng">
                <a:latin typeface="Times New Roman" panose="02020603050405020304" pitchFamily="18" charset="0"/>
              </a:rPr>
              <a:t>Проблема</a:t>
            </a:r>
            <a:r>
              <a:rPr lang="en-US" altLang="ru-RU" sz="2800" u="sng">
                <a:latin typeface="Times New Roman" panose="02020603050405020304" pitchFamily="18" charset="0"/>
              </a:rPr>
              <a:t> </a:t>
            </a:r>
            <a:r>
              <a:rPr lang="ru-RU" altLang="ru-RU" sz="2800" u="sng">
                <a:latin typeface="Times New Roman" panose="02020603050405020304" pitchFamily="18" charset="0"/>
              </a:rPr>
              <a:t>синхронизации кэша - несколько способов её решения:</a:t>
            </a:r>
          </a:p>
        </p:txBody>
      </p:sp>
      <p:sp>
        <p:nvSpPr>
          <p:cNvPr id="20484" name="Rectangle 5">
            <a:extLst>
              <a:ext uri="{FF2B5EF4-FFF2-40B4-BE49-F238E27FC236}">
                <a16:creationId xmlns:a16="http://schemas.microsoft.com/office/drawing/2014/main" id="{65C2D139-BFC2-6653-7171-3C1BC8727D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916113"/>
            <a:ext cx="8964613" cy="155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71463" indent="-271463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использовать процессоры без кэша</a:t>
            </a:r>
          </a:p>
          <a:p>
            <a:pPr eaLnBrk="1" hangingPunct="1">
              <a:spcBef>
                <a:spcPct val="4000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использовать </a:t>
            </a:r>
            <a:r>
              <a:rPr lang="en-US" altLang="ru-RU" sz="2800" b="1">
                <a:latin typeface="Times New Roman" panose="02020603050405020304" pitchFamily="18" charset="0"/>
              </a:rPr>
              <a:t>ccNUMA</a:t>
            </a:r>
            <a:r>
              <a:rPr lang="ru-RU" altLang="ru-RU" sz="2800">
                <a:latin typeface="Times New Roman" panose="02020603050405020304" pitchFamily="18" charset="0"/>
              </a:rPr>
              <a:t> (</a:t>
            </a:r>
            <a:r>
              <a:rPr lang="en-US" altLang="ru-RU" sz="2800">
                <a:latin typeface="Times New Roman" panose="02020603050405020304" pitchFamily="18" charset="0"/>
              </a:rPr>
              <a:t>NUMA-</a:t>
            </a:r>
            <a:r>
              <a:rPr lang="ru-RU" altLang="ru-RU" sz="2800">
                <a:latin typeface="Times New Roman" panose="02020603050405020304" pitchFamily="18" charset="0"/>
              </a:rPr>
              <a:t>системы с когерентными кэшами)</a:t>
            </a:r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20485" name="Rectangle 7">
            <a:extLst>
              <a:ext uri="{FF2B5EF4-FFF2-40B4-BE49-F238E27FC236}">
                <a16:creationId xmlns:a16="http://schemas.microsoft.com/office/drawing/2014/main" id="{CA8CC164-8A07-2F39-F5E2-69F0B47897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4149725"/>
            <a:ext cx="8964613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ru-RU" sz="2800">
                <a:latin typeface="Times New Roman" panose="02020603050405020304" pitchFamily="18" charset="0"/>
              </a:rPr>
              <a:t>ccNUMA</a:t>
            </a:r>
            <a:r>
              <a:rPr lang="ru-RU" altLang="ru-RU" sz="2800">
                <a:latin typeface="Times New Roman" panose="02020603050405020304" pitchFamily="18" charset="0"/>
              </a:rPr>
              <a:t> сложнее, но позволяет строить системы из сотен процессорных элементов.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Электронная паутина">
  <a:themeElements>
    <a:clrScheme name="Электронная паутина 3">
      <a:dk1>
        <a:srgbClr val="000000"/>
      </a:dk1>
      <a:lt1>
        <a:srgbClr val="EAEAEA"/>
      </a:lt1>
      <a:dk2>
        <a:srgbClr val="333333"/>
      </a:dk2>
      <a:lt2>
        <a:srgbClr val="DDDDDD"/>
      </a:lt2>
      <a:accent1>
        <a:srgbClr val="C0C0C0"/>
      </a:accent1>
      <a:accent2>
        <a:srgbClr val="FFFFFF"/>
      </a:accent2>
      <a:accent3>
        <a:srgbClr val="F3F3F3"/>
      </a:accent3>
      <a:accent4>
        <a:srgbClr val="000000"/>
      </a:accent4>
      <a:accent5>
        <a:srgbClr val="DCDCDC"/>
      </a:accent5>
      <a:accent6>
        <a:srgbClr val="E7E7E7"/>
      </a:accent6>
      <a:hlink>
        <a:srgbClr val="5F5F5F"/>
      </a:hlink>
      <a:folHlink>
        <a:srgbClr val="969696"/>
      </a:folHlink>
    </a:clrScheme>
    <a:fontScheme name="Электронная паутина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Электронная паутина 1">
        <a:dk1>
          <a:srgbClr val="000044"/>
        </a:dk1>
        <a:lt1>
          <a:srgbClr val="FFFFFF"/>
        </a:lt1>
        <a:dk2>
          <a:srgbClr val="000066"/>
        </a:dk2>
        <a:lt2>
          <a:srgbClr val="FFCC00"/>
        </a:lt2>
        <a:accent1>
          <a:srgbClr val="9CE157"/>
        </a:accent1>
        <a:accent2>
          <a:srgbClr val="2663A0"/>
        </a:accent2>
        <a:accent3>
          <a:srgbClr val="AAAAB8"/>
        </a:accent3>
        <a:accent4>
          <a:srgbClr val="DADADA"/>
        </a:accent4>
        <a:accent5>
          <a:srgbClr val="CBEEB4"/>
        </a:accent5>
        <a:accent6>
          <a:srgbClr val="215991"/>
        </a:accent6>
        <a:hlink>
          <a:srgbClr val="F98D4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лектронная паутина 2">
        <a:dk1>
          <a:srgbClr val="000066"/>
        </a:dk1>
        <a:lt1>
          <a:srgbClr val="9CC2E8"/>
        </a:lt1>
        <a:dk2>
          <a:srgbClr val="4D4D4D"/>
        </a:dk2>
        <a:lt2>
          <a:srgbClr val="7DAFE1"/>
        </a:lt2>
        <a:accent1>
          <a:srgbClr val="26D2E4"/>
        </a:accent1>
        <a:accent2>
          <a:srgbClr val="D0E2F4"/>
        </a:accent2>
        <a:accent3>
          <a:srgbClr val="CBDDF2"/>
        </a:accent3>
        <a:accent4>
          <a:srgbClr val="000056"/>
        </a:accent4>
        <a:accent5>
          <a:srgbClr val="ACE5EF"/>
        </a:accent5>
        <a:accent6>
          <a:srgbClr val="BCCDDD"/>
        </a:accent6>
        <a:hlink>
          <a:srgbClr val="0033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лектронная паутина 3">
        <a:dk1>
          <a:srgbClr val="000000"/>
        </a:dk1>
        <a:lt1>
          <a:srgbClr val="EAEAEA"/>
        </a:lt1>
        <a:dk2>
          <a:srgbClr val="333333"/>
        </a:dk2>
        <a:lt2>
          <a:srgbClr val="DDDDDD"/>
        </a:lt2>
        <a:accent1>
          <a:srgbClr val="C0C0C0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DCDCDC"/>
        </a:accent5>
        <a:accent6>
          <a:srgbClr val="E7E7E7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лектронная паутина 4">
        <a:dk1>
          <a:srgbClr val="002E2D"/>
        </a:dk1>
        <a:lt1>
          <a:srgbClr val="FFFFFF"/>
        </a:lt1>
        <a:dk2>
          <a:srgbClr val="005250"/>
        </a:dk2>
        <a:lt2>
          <a:srgbClr val="FFCC00"/>
        </a:lt2>
        <a:accent1>
          <a:srgbClr val="9CE157"/>
        </a:accent1>
        <a:accent2>
          <a:srgbClr val="00817E"/>
        </a:accent2>
        <a:accent3>
          <a:srgbClr val="AAB3B3"/>
        </a:accent3>
        <a:accent4>
          <a:srgbClr val="DADADA"/>
        </a:accent4>
        <a:accent5>
          <a:srgbClr val="CBEEB4"/>
        </a:accent5>
        <a:accent6>
          <a:srgbClr val="007472"/>
        </a:accent6>
        <a:hlink>
          <a:srgbClr val="FFFF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лектронная паутина 5">
        <a:dk1>
          <a:srgbClr val="291A4C"/>
        </a:dk1>
        <a:lt1>
          <a:srgbClr val="FFFFFF"/>
        </a:lt1>
        <a:dk2>
          <a:srgbClr val="3B256B"/>
        </a:dk2>
        <a:lt2>
          <a:srgbClr val="FFCC00"/>
        </a:lt2>
        <a:accent1>
          <a:srgbClr val="6EBFCA"/>
        </a:accent1>
        <a:accent2>
          <a:srgbClr val="56369C"/>
        </a:accent2>
        <a:accent3>
          <a:srgbClr val="AFACBA"/>
        </a:accent3>
        <a:accent4>
          <a:srgbClr val="DADADA"/>
        </a:accent4>
        <a:accent5>
          <a:srgbClr val="BADCE1"/>
        </a:accent5>
        <a:accent6>
          <a:srgbClr val="4D308D"/>
        </a:accent6>
        <a:hlink>
          <a:srgbClr val="CCCCFF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лектронная паутина 6">
        <a:dk1>
          <a:srgbClr val="511D30"/>
        </a:dk1>
        <a:lt1>
          <a:srgbClr val="FFFFFF"/>
        </a:lt1>
        <a:dk2>
          <a:srgbClr val="6D2740"/>
        </a:dk2>
        <a:lt2>
          <a:srgbClr val="FDD409"/>
        </a:lt2>
        <a:accent1>
          <a:srgbClr val="FDB83B"/>
        </a:accent1>
        <a:accent2>
          <a:srgbClr val="9D395D"/>
        </a:accent2>
        <a:accent3>
          <a:srgbClr val="BAACAF"/>
        </a:accent3>
        <a:accent4>
          <a:srgbClr val="DADADA"/>
        </a:accent4>
        <a:accent5>
          <a:srgbClr val="FED8AF"/>
        </a:accent5>
        <a:accent6>
          <a:srgbClr val="8E3353"/>
        </a:accent6>
        <a:hlink>
          <a:srgbClr val="FF99CC"/>
        </a:hlink>
        <a:folHlink>
          <a:srgbClr val="D6009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Designs\Электронная паутина.pot</Template>
  <TotalTime>2279</TotalTime>
  <Words>2096</Words>
  <Application>Microsoft Office PowerPoint</Application>
  <PresentationFormat>Экран (4:3)</PresentationFormat>
  <Paragraphs>417</Paragraphs>
  <Slides>41</Slides>
  <Notes>41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7" baseType="lpstr">
      <vt:lpstr>Times New Roman</vt:lpstr>
      <vt:lpstr>Arial</vt:lpstr>
      <vt:lpstr>Arial Black</vt:lpstr>
      <vt:lpstr>Wingdings</vt:lpstr>
      <vt:lpstr>Symbol</vt:lpstr>
      <vt:lpstr>Электронная паутина</vt:lpstr>
      <vt:lpstr>Операционные системы</vt:lpstr>
      <vt:lpstr>Классификация архитектур многопроцессорных ассоциаций</vt:lpstr>
      <vt:lpstr>Иерархия MIMD-систем</vt:lpstr>
      <vt:lpstr>Иерархия MIMD-систем</vt:lpstr>
      <vt:lpstr>UMA и SMP системы</vt:lpstr>
      <vt:lpstr>SMP-системы</vt:lpstr>
      <vt:lpstr>SMP-системы</vt:lpstr>
      <vt:lpstr>NUMA-системы</vt:lpstr>
      <vt:lpstr>NUMA-системы</vt:lpstr>
      <vt:lpstr>NUMA-системы</vt:lpstr>
      <vt:lpstr>Иерархия MIMD-систем</vt:lpstr>
      <vt:lpstr>MPP-системы</vt:lpstr>
      <vt:lpstr>MPP-системы</vt:lpstr>
      <vt:lpstr>COW-кластеры</vt:lpstr>
      <vt:lpstr>COW- кластеры</vt:lpstr>
      <vt:lpstr>Терминальные комплексы</vt:lpstr>
      <vt:lpstr>Линии связи / каналы</vt:lpstr>
      <vt:lpstr>Компьютерные сети</vt:lpstr>
      <vt:lpstr>Cвойства компьютерных сетей</vt:lpstr>
      <vt:lpstr>Компьютерные сети</vt:lpstr>
      <vt:lpstr>Компьютерные сети</vt:lpstr>
      <vt:lpstr>Сеть коммутации каналов</vt:lpstr>
      <vt:lpstr>Сеть коммутации сообщений</vt:lpstr>
      <vt:lpstr>Сеть коммутации пакетов</vt:lpstr>
      <vt:lpstr>Пакетная коммутация</vt:lpstr>
      <vt:lpstr>Модель ISO/OSI организации взаимодействия в сети</vt:lpstr>
      <vt:lpstr>Основные понятия</vt:lpstr>
      <vt:lpstr>Логическое взаимодействие сетевых устройств по i-ому протоколу</vt:lpstr>
      <vt:lpstr>Семейство протоколов TCP/IP</vt:lpstr>
      <vt:lpstr>Соответствие модели ISO/OSI  модели семейства протоколов TCP/IP </vt:lpstr>
      <vt:lpstr>Соответствие модели ISO/OSI  модели семейства протоколов TCP/IP</vt:lpstr>
      <vt:lpstr>Соответствие модели ISO/OSI  модели семейства протоколов TCP/IP</vt:lpstr>
      <vt:lpstr>Свойства протоколов семейства TCP/IP</vt:lpstr>
      <vt:lpstr>Взаимодействие между уровнями протоколов TCP/IP</vt:lpstr>
      <vt:lpstr>Уровень доступа к сети</vt:lpstr>
      <vt:lpstr>Межсетевой уровень. Протокол IP</vt:lpstr>
      <vt:lpstr>Система адресации протокола IP</vt:lpstr>
      <vt:lpstr>Дейтаграммы</vt:lpstr>
      <vt:lpstr>Маршрутизация дейтаграмм</vt:lpstr>
      <vt:lpstr>Транспортный уровень</vt:lpstr>
      <vt:lpstr>Уровень прикладных программ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 Unix: файловая система</dc:title>
  <dc:creator>Alexander</dc:creator>
  <cp:lastModifiedBy>Машечкин Игорь</cp:lastModifiedBy>
  <cp:revision>118</cp:revision>
  <dcterms:created xsi:type="dcterms:W3CDTF">2001-12-16T08:09:41Z</dcterms:created>
  <dcterms:modified xsi:type="dcterms:W3CDTF">2026-09-09T07:45:34Z</dcterms:modified>
</cp:coreProperties>
</file>